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78"/>
  </p:sldMasterIdLst>
  <p:sldIdLst>
    <p:sldId id="256" r:id="rId79"/>
    <p:sldId id="258" r:id="rId80"/>
    <p:sldId id="261" r:id="rId81"/>
    <p:sldId id="263" r:id="rId82"/>
    <p:sldId id="262" r:id="rId83"/>
    <p:sldId id="260" r:id="rId84"/>
    <p:sldId id="264" r:id="rId85"/>
    <p:sldId id="265" r:id="rId86"/>
    <p:sldId id="266" r:id="rId87"/>
    <p:sldId id="267" r:id="rId8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70" d="100"/>
          <a:sy n="70" d="100"/>
        </p:scale>
        <p:origin x="21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76" Type="http://schemas.openxmlformats.org/officeDocument/2006/relationships/customXml" Target="../customXml/item76.xml"/><Relationship Id="rId84" Type="http://schemas.openxmlformats.org/officeDocument/2006/relationships/slide" Target="slides/slide6.xml"/><Relationship Id="rId89" Type="http://schemas.openxmlformats.org/officeDocument/2006/relationships/presProps" Target="presProps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customXml" Target="../customXml/item66.xml"/><Relationship Id="rId74" Type="http://schemas.openxmlformats.org/officeDocument/2006/relationships/customXml" Target="../customXml/item74.xml"/><Relationship Id="rId79" Type="http://schemas.openxmlformats.org/officeDocument/2006/relationships/slide" Target="slides/slide1.xml"/><Relationship Id="rId87" Type="http://schemas.openxmlformats.org/officeDocument/2006/relationships/slide" Target="slides/slide9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82" Type="http://schemas.openxmlformats.org/officeDocument/2006/relationships/slide" Target="slides/slide4.xml"/><Relationship Id="rId90" Type="http://schemas.openxmlformats.org/officeDocument/2006/relationships/viewProps" Target="viewProps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77" Type="http://schemas.openxmlformats.org/officeDocument/2006/relationships/customXml" Target="../customXml/item77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80" Type="http://schemas.openxmlformats.org/officeDocument/2006/relationships/slide" Target="slides/slide2.xml"/><Relationship Id="rId85" Type="http://schemas.openxmlformats.org/officeDocument/2006/relationships/slide" Target="slides/slide7.xml"/><Relationship Id="rId93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83" Type="http://schemas.openxmlformats.org/officeDocument/2006/relationships/slide" Target="slides/slide5.xml"/><Relationship Id="rId88" Type="http://schemas.openxmlformats.org/officeDocument/2006/relationships/slide" Target="slides/slide10.xml"/><Relationship Id="rId9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slideMaster" Target="slideMasters/slideMaster1.xml"/><Relationship Id="rId81" Type="http://schemas.openxmlformats.org/officeDocument/2006/relationships/slide" Target="slides/slide3.xml"/><Relationship Id="rId86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LP%20Valued%20Customer\Downloads\2016fd_cb6_16j\inputs\nonroad\State%20Sum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LP%20Valued%20Customer\Downloads\2016fd_cb6_16j\inputs\nonroad\State%20Summa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LP%20Valued%20Customer\Downloads\2016fd_cb6_16j\inputs\nonroad\State%20Summa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[State Summary.xlsx]NOX Summary!PivotTable1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'NOX Summary'!$B$3:$B$4</c:f>
              <c:strCache>
                <c:ptCount val="1"/>
                <c:pt idx="0">
                  <c:v>MANE-VU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'NOX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'NOX Summary'!$B$5:$B$15</c:f>
              <c:numCache>
                <c:formatCode>#,##0</c:formatCode>
                <c:ptCount val="10"/>
                <c:pt idx="0">
                  <c:v>14096.956226854007</c:v>
                </c:pt>
                <c:pt idx="1">
                  <c:v>25097.14616313477</c:v>
                </c:pt>
                <c:pt idx="2">
                  <c:v>69748.135853058455</c:v>
                </c:pt>
                <c:pt idx="3">
                  <c:v>26384.197239524106</c:v>
                </c:pt>
                <c:pt idx="4">
                  <c:v>18074.791902124794</c:v>
                </c:pt>
                <c:pt idx="5">
                  <c:v>837.85953039961055</c:v>
                </c:pt>
                <c:pt idx="6">
                  <c:v>27030.318716014219</c:v>
                </c:pt>
                <c:pt idx="7">
                  <c:v>182.90980718809897</c:v>
                </c:pt>
                <c:pt idx="8">
                  <c:v>4991.0077512520011</c:v>
                </c:pt>
                <c:pt idx="9">
                  <c:v>522.44243998240006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29-49C9-A618-AF0D021F10E3}"/>
            </c:ext>
          </c:extLst>
        </c:ser>
        <c:ser>
          <c:idx val="1"/>
          <c:order val="1"/>
          <c:tx>
            <c:strRef>
              <c:f>'NOX Summary'!$C$3:$C$4</c:f>
              <c:strCache>
                <c:ptCount val="1"/>
                <c:pt idx="0">
                  <c:v>LADCO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'NOX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'NOX Summary'!$C$5:$C$15</c:f>
              <c:numCache>
                <c:formatCode>#,##0</c:formatCode>
                <c:ptCount val="10"/>
                <c:pt idx="0">
                  <c:v>98796.469643287724</c:v>
                </c:pt>
                <c:pt idx="1">
                  <c:v>19152.5355851444</c:v>
                </c:pt>
                <c:pt idx="2">
                  <c:v>80844.399422841729</c:v>
                </c:pt>
                <c:pt idx="3">
                  <c:v>32251.883062604738</c:v>
                </c:pt>
                <c:pt idx="4">
                  <c:v>15090.521064202776</c:v>
                </c:pt>
                <c:pt idx="5">
                  <c:v>754.88578129807047</c:v>
                </c:pt>
                <c:pt idx="6">
                  <c:v>31182.6031507999</c:v>
                </c:pt>
                <c:pt idx="7">
                  <c:v>402.19670237333401</c:v>
                </c:pt>
                <c:pt idx="8">
                  <c:v>8356.592371258901</c:v>
                </c:pt>
                <c:pt idx="9">
                  <c:v>403.76821174769998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29-49C9-A618-AF0D021F10E3}"/>
            </c:ext>
          </c:extLst>
        </c:ser>
        <c:ser>
          <c:idx val="2"/>
          <c:order val="2"/>
          <c:tx>
            <c:strRef>
              <c:f>'NOX Summary'!$D$3:$D$4</c:f>
              <c:strCache>
                <c:ptCount val="1"/>
                <c:pt idx="0">
                  <c:v>SESARM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'NOX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'NOX Summary'!$D$5:$D$15</c:f>
              <c:numCache>
                <c:formatCode>#,##0</c:formatCode>
                <c:ptCount val="10"/>
                <c:pt idx="0">
                  <c:v>33870.909964726445</c:v>
                </c:pt>
                <c:pt idx="1">
                  <c:v>22405.668289388781</c:v>
                </c:pt>
                <c:pt idx="2">
                  <c:v>120089.01560862958</c:v>
                </c:pt>
                <c:pt idx="3">
                  <c:v>28525.745791953083</c:v>
                </c:pt>
                <c:pt idx="4">
                  <c:v>22872.740451865146</c:v>
                </c:pt>
                <c:pt idx="5">
                  <c:v>3183.4460639045269</c:v>
                </c:pt>
                <c:pt idx="6">
                  <c:v>42607.675967375071</c:v>
                </c:pt>
                <c:pt idx="7">
                  <c:v>471.95320707881717</c:v>
                </c:pt>
                <c:pt idx="8">
                  <c:v>4214.0553028651866</c:v>
                </c:pt>
                <c:pt idx="9">
                  <c:v>1369.0511344666998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29-49C9-A618-AF0D021F10E3}"/>
            </c:ext>
          </c:extLst>
        </c:ser>
        <c:ser>
          <c:idx val="3"/>
          <c:order val="3"/>
          <c:tx>
            <c:strRef>
              <c:f>'NOX Summary'!$E$3:$E$4</c:f>
              <c:strCache>
                <c:ptCount val="1"/>
                <c:pt idx="0">
                  <c:v>CENSARA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'NOX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'NOX Summary'!$E$5:$E$15</c:f>
              <c:numCache>
                <c:formatCode>#,##0</c:formatCode>
                <c:ptCount val="10"/>
                <c:pt idx="0">
                  <c:v>164760.19611459144</c:v>
                </c:pt>
                <c:pt idx="1">
                  <c:v>17189.389940207038</c:v>
                </c:pt>
                <c:pt idx="2">
                  <c:v>93729.0281619702</c:v>
                </c:pt>
                <c:pt idx="3">
                  <c:v>24272.614005308536</c:v>
                </c:pt>
                <c:pt idx="4">
                  <c:v>8971.00173579291</c:v>
                </c:pt>
                <c:pt idx="5">
                  <c:v>1325.2684200050055</c:v>
                </c:pt>
                <c:pt idx="6">
                  <c:v>20459.503499939099</c:v>
                </c:pt>
                <c:pt idx="7">
                  <c:v>779.81972174192242</c:v>
                </c:pt>
                <c:pt idx="8">
                  <c:v>3135.4070361719</c:v>
                </c:pt>
                <c:pt idx="9">
                  <c:v>4.1328864378999999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29-49C9-A618-AF0D021F10E3}"/>
            </c:ext>
          </c:extLst>
        </c:ser>
        <c:ser>
          <c:idx val="4"/>
          <c:order val="4"/>
          <c:tx>
            <c:strRef>
              <c:f>'NOX Summary'!$F$3:$F$4</c:f>
              <c:strCache>
                <c:ptCount val="1"/>
                <c:pt idx="0">
                  <c:v>WESTAR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'NOX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'NOX Summary'!$F$5:$F$15</c:f>
              <c:numCache>
                <c:formatCode>#,##0</c:formatCode>
                <c:ptCount val="10"/>
                <c:pt idx="0">
                  <c:v>78732.058872160866</c:v>
                </c:pt>
                <c:pt idx="1">
                  <c:v>12296.810175693876</c:v>
                </c:pt>
                <c:pt idx="2">
                  <c:v>67201.08666399325</c:v>
                </c:pt>
                <c:pt idx="3">
                  <c:v>11681.330495593449</c:v>
                </c:pt>
                <c:pt idx="4">
                  <c:v>11534.664689211701</c:v>
                </c:pt>
                <c:pt idx="5">
                  <c:v>1081.0802180338578</c:v>
                </c:pt>
                <c:pt idx="6">
                  <c:v>13665.175716838197</c:v>
                </c:pt>
                <c:pt idx="7">
                  <c:v>564.77677937971328</c:v>
                </c:pt>
                <c:pt idx="8">
                  <c:v>4226.5976580715997</c:v>
                </c:pt>
                <c:pt idx="9">
                  <c:v>460.68375551650001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29-49C9-A618-AF0D021F1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403416"/>
        <c:axId val="160405376"/>
      </c:barChart>
      <c:catAx>
        <c:axId val="16040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405376"/>
        <c:crosses val="autoZero"/>
        <c:auto val="1"/>
        <c:lblAlgn val="ctr"/>
        <c:lblOffset val="100"/>
        <c:noMultiLvlLbl val="0"/>
      </c:catAx>
      <c:valAx>
        <c:axId val="160405376"/>
        <c:scaling>
          <c:orientation val="minMax"/>
          <c:max val="17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403416"/>
        <c:crosses val="autoZero"/>
        <c:crossBetween val="between"/>
        <c:majorUnit val="10000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dirty="0"/>
                    <a:t>Thousand Tons NOx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371714405264561"/>
          <c:y val="3.2405584718576845E-2"/>
          <c:w val="0.55557426508920438"/>
          <c:h val="8.6686351706036752E-2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[State Summary.xlsx]PM25 Summary!PivotTable1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'PM25 Summary'!$B$3:$B$4</c:f>
              <c:strCache>
                <c:ptCount val="1"/>
                <c:pt idx="0">
                  <c:v>MANE-VU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'PM25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'PM25 Summary'!$B$5:$B$15</c:f>
              <c:numCache>
                <c:formatCode>#,##0</c:formatCode>
                <c:ptCount val="10"/>
                <c:pt idx="0">
                  <c:v>1097.849753534987</c:v>
                </c:pt>
                <c:pt idx="1">
                  <c:v>1980.8349153275735</c:v>
                </c:pt>
                <c:pt idx="2">
                  <c:v>5999.907015137559</c:v>
                </c:pt>
                <c:pt idx="3">
                  <c:v>1449.6976770199929</c:v>
                </c:pt>
                <c:pt idx="4">
                  <c:v>4757.8598082123808</c:v>
                </c:pt>
                <c:pt idx="5">
                  <c:v>146.46356133224671</c:v>
                </c:pt>
                <c:pt idx="6">
                  <c:v>1210.8111702589631</c:v>
                </c:pt>
                <c:pt idx="7">
                  <c:v>20.5477349500229</c:v>
                </c:pt>
                <c:pt idx="8">
                  <c:v>2850.2324548225106</c:v>
                </c:pt>
                <c:pt idx="9">
                  <c:v>56.338959999400004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E1-4673-9D7D-80ACDB93B6E2}"/>
            </c:ext>
          </c:extLst>
        </c:ser>
        <c:ser>
          <c:idx val="1"/>
          <c:order val="1"/>
          <c:tx>
            <c:strRef>
              <c:f>'PM25 Summary'!$C$3:$C$4</c:f>
              <c:strCache>
                <c:ptCount val="1"/>
                <c:pt idx="0">
                  <c:v>LADCO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'PM25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'PM25 Summary'!$C$5:$C$15</c:f>
              <c:numCache>
                <c:formatCode>#,##0</c:formatCode>
                <c:ptCount val="10"/>
                <c:pt idx="0">
                  <c:v>7676.481084293212</c:v>
                </c:pt>
                <c:pt idx="1">
                  <c:v>1505.4831696508036</c:v>
                </c:pt>
                <c:pt idx="2">
                  <c:v>6503.6263986878175</c:v>
                </c:pt>
                <c:pt idx="3">
                  <c:v>1756.825673032371</c:v>
                </c:pt>
                <c:pt idx="4">
                  <c:v>3954.4888567053795</c:v>
                </c:pt>
                <c:pt idx="5">
                  <c:v>131.93702420853134</c:v>
                </c:pt>
                <c:pt idx="6">
                  <c:v>1381.3923917712</c:v>
                </c:pt>
                <c:pt idx="7">
                  <c:v>45.121247275630992</c:v>
                </c:pt>
                <c:pt idx="8">
                  <c:v>5098.7726530456011</c:v>
                </c:pt>
                <c:pt idx="9">
                  <c:v>43.542537906100002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E1-4673-9D7D-80ACDB93B6E2}"/>
            </c:ext>
          </c:extLst>
        </c:ser>
        <c:ser>
          <c:idx val="2"/>
          <c:order val="2"/>
          <c:tx>
            <c:strRef>
              <c:f>'PM25 Summary'!$D$3:$D$4</c:f>
              <c:strCache>
                <c:ptCount val="1"/>
                <c:pt idx="0">
                  <c:v>SESARM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'PM25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'PM25 Summary'!$D$5:$D$15</c:f>
              <c:numCache>
                <c:formatCode>#,##0</c:formatCode>
                <c:ptCount val="10"/>
                <c:pt idx="0">
                  <c:v>2735.9438542799421</c:v>
                </c:pt>
                <c:pt idx="1">
                  <c:v>1823.7968077205933</c:v>
                </c:pt>
                <c:pt idx="2">
                  <c:v>10403.868146976714</c:v>
                </c:pt>
                <c:pt idx="3">
                  <c:v>1563.390365879226</c:v>
                </c:pt>
                <c:pt idx="4">
                  <c:v>6405.4030245063941</c:v>
                </c:pt>
                <c:pt idx="5">
                  <c:v>541.07535317586189</c:v>
                </c:pt>
                <c:pt idx="6">
                  <c:v>2051.1528072428046</c:v>
                </c:pt>
                <c:pt idx="7">
                  <c:v>53.076455635782061</c:v>
                </c:pt>
                <c:pt idx="8">
                  <c:v>2924.5268895793215</c:v>
                </c:pt>
                <c:pt idx="9">
                  <c:v>147.64369888589999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E1-4673-9D7D-80ACDB93B6E2}"/>
            </c:ext>
          </c:extLst>
        </c:ser>
        <c:ser>
          <c:idx val="3"/>
          <c:order val="3"/>
          <c:tx>
            <c:strRef>
              <c:f>'PM25 Summary'!$E$3:$E$4</c:f>
              <c:strCache>
                <c:ptCount val="1"/>
                <c:pt idx="0">
                  <c:v>CENSARA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'PM25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'PM25 Summary'!$E$5:$E$15</c:f>
              <c:numCache>
                <c:formatCode>#,##0</c:formatCode>
                <c:ptCount val="10"/>
                <c:pt idx="0">
                  <c:v>12698.40287332431</c:v>
                </c:pt>
                <c:pt idx="1">
                  <c:v>1392.8742747803849</c:v>
                </c:pt>
                <c:pt idx="2">
                  <c:v>7946.2862349172874</c:v>
                </c:pt>
                <c:pt idx="3">
                  <c:v>1202.0200786157925</c:v>
                </c:pt>
                <c:pt idx="4">
                  <c:v>2632.3970739119841</c:v>
                </c:pt>
                <c:pt idx="5">
                  <c:v>234.33790343556683</c:v>
                </c:pt>
                <c:pt idx="6">
                  <c:v>949.75579580906378</c:v>
                </c:pt>
                <c:pt idx="7">
                  <c:v>87.813477216430172</c:v>
                </c:pt>
                <c:pt idx="8">
                  <c:v>2153.0839121206004</c:v>
                </c:pt>
                <c:pt idx="9">
                  <c:v>0.4453289647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E1-4673-9D7D-80ACDB93B6E2}"/>
            </c:ext>
          </c:extLst>
        </c:ser>
        <c:ser>
          <c:idx val="4"/>
          <c:order val="4"/>
          <c:tx>
            <c:strRef>
              <c:f>'PM25 Summary'!$F$3:$F$4</c:f>
              <c:strCache>
                <c:ptCount val="1"/>
                <c:pt idx="0">
                  <c:v>WESTAR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'PM25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'PM25 Summary'!$F$5:$F$15</c:f>
              <c:numCache>
                <c:formatCode>#,##0</c:formatCode>
                <c:ptCount val="10"/>
                <c:pt idx="0">
                  <c:v>7300.6732016008054</c:v>
                </c:pt>
                <c:pt idx="1">
                  <c:v>1664.563102951128</c:v>
                </c:pt>
                <c:pt idx="2">
                  <c:v>6882.8159612179343</c:v>
                </c:pt>
                <c:pt idx="3">
                  <c:v>1134.9499346414793</c:v>
                </c:pt>
                <c:pt idx="4">
                  <c:v>3479.801135105316</c:v>
                </c:pt>
                <c:pt idx="5">
                  <c:v>281.56295624281893</c:v>
                </c:pt>
                <c:pt idx="6">
                  <c:v>2836.0621252198707</c:v>
                </c:pt>
                <c:pt idx="7">
                  <c:v>58.861414787130592</c:v>
                </c:pt>
                <c:pt idx="8">
                  <c:v>2599.0446144981429</c:v>
                </c:pt>
                <c:pt idx="9">
                  <c:v>49.677192232700001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E1-4673-9D7D-80ACDB93B6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61640320"/>
        <c:axId val="528498600"/>
      </c:barChart>
      <c:catAx>
        <c:axId val="66164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498600"/>
        <c:crosses val="autoZero"/>
        <c:auto val="1"/>
        <c:lblAlgn val="ctr"/>
        <c:lblOffset val="100"/>
        <c:noMultiLvlLbl val="0"/>
      </c:catAx>
      <c:valAx>
        <c:axId val="528498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640320"/>
        <c:crosses val="autoZero"/>
        <c:crossBetween val="between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dirty="0"/>
                    <a:t>Thousands Tons PM2.5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168605344786448"/>
          <c:y val="4.1160364213732537E-2"/>
          <c:w val="0.55557426508920438"/>
          <c:h val="8.6686351706036752E-2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[State Summary.xlsx]SO2 Summary!PivotTable1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'SO2 Summary'!$B$3:$B$4</c:f>
              <c:strCache>
                <c:ptCount val="1"/>
                <c:pt idx="0">
                  <c:v>MANE-VU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'SO2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'SO2 Summary'!$B$5:$B$15</c:f>
              <c:numCache>
                <c:formatCode>#,##0</c:formatCode>
                <c:ptCount val="10"/>
                <c:pt idx="0">
                  <c:v>18.606673720768335</c:v>
                </c:pt>
                <c:pt idx="1">
                  <c:v>63.074513489131007</c:v>
                </c:pt>
                <c:pt idx="2">
                  <c:v>121.09375759045776</c:v>
                </c:pt>
                <c:pt idx="3">
                  <c:v>46.672326425809615</c:v>
                </c:pt>
                <c:pt idx="4">
                  <c:v>95.382296954175885</c:v>
                </c:pt>
                <c:pt idx="5">
                  <c:v>2.373919845928917</c:v>
                </c:pt>
                <c:pt idx="6">
                  <c:v>66.078627230964955</c:v>
                </c:pt>
                <c:pt idx="7">
                  <c:v>0.24561161883454111</c:v>
                </c:pt>
                <c:pt idx="8">
                  <c:v>40.87321984142195</c:v>
                </c:pt>
                <c:pt idx="9">
                  <c:v>0.68306372809999993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72-4929-8C48-A7378AC80E37}"/>
            </c:ext>
          </c:extLst>
        </c:ser>
        <c:ser>
          <c:idx val="1"/>
          <c:order val="1"/>
          <c:tx>
            <c:strRef>
              <c:f>'SO2 Summary'!$C$3:$C$4</c:f>
              <c:strCache>
                <c:ptCount val="1"/>
                <c:pt idx="0">
                  <c:v>LADCO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'SO2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'SO2 Summary'!$C$5:$C$15</c:f>
              <c:numCache>
                <c:formatCode>#,##0</c:formatCode>
                <c:ptCount val="10"/>
                <c:pt idx="0">
                  <c:v>153.79571267266164</c:v>
                </c:pt>
                <c:pt idx="1">
                  <c:v>51.327593995236199</c:v>
                </c:pt>
                <c:pt idx="2">
                  <c:v>174.73069917739122</c:v>
                </c:pt>
                <c:pt idx="3">
                  <c:v>62.521061819990308</c:v>
                </c:pt>
                <c:pt idx="4">
                  <c:v>81.900363965641418</c:v>
                </c:pt>
                <c:pt idx="5">
                  <c:v>2.2599498517543779</c:v>
                </c:pt>
                <c:pt idx="6">
                  <c:v>81.57107260114249</c:v>
                </c:pt>
                <c:pt idx="7">
                  <c:v>0.59474480312043132</c:v>
                </c:pt>
                <c:pt idx="8">
                  <c:v>77.746103453099906</c:v>
                </c:pt>
                <c:pt idx="9">
                  <c:v>0.52791362099999994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72-4929-8C48-A7378AC80E37}"/>
            </c:ext>
          </c:extLst>
        </c:ser>
        <c:ser>
          <c:idx val="2"/>
          <c:order val="2"/>
          <c:tx>
            <c:strRef>
              <c:f>'SO2 Summary'!$D$3:$D$4</c:f>
              <c:strCache>
                <c:ptCount val="1"/>
                <c:pt idx="0">
                  <c:v>SESARM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'SO2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'SO2 Summary'!$D$5:$D$15</c:f>
              <c:numCache>
                <c:formatCode>#,##0</c:formatCode>
                <c:ptCount val="10"/>
                <c:pt idx="0">
                  <c:v>53.161338224358396</c:v>
                </c:pt>
                <c:pt idx="1">
                  <c:v>64.983184549861733</c:v>
                </c:pt>
                <c:pt idx="2">
                  <c:v>232.4642681347149</c:v>
                </c:pt>
                <c:pt idx="3">
                  <c:v>55.057687935373671</c:v>
                </c:pt>
                <c:pt idx="4">
                  <c:v>129.40242591104604</c:v>
                </c:pt>
                <c:pt idx="5">
                  <c:v>9.6002201656449007</c:v>
                </c:pt>
                <c:pt idx="6">
                  <c:v>116.09862093335477</c:v>
                </c:pt>
                <c:pt idx="7">
                  <c:v>0.69419765465507099</c:v>
                </c:pt>
                <c:pt idx="8">
                  <c:v>34.370411939188564</c:v>
                </c:pt>
                <c:pt idx="9">
                  <c:v>1.7899882064833998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72-4929-8C48-A7378AC80E37}"/>
            </c:ext>
          </c:extLst>
        </c:ser>
        <c:ser>
          <c:idx val="3"/>
          <c:order val="3"/>
          <c:tx>
            <c:strRef>
              <c:f>'SO2 Summary'!$E$3:$E$4</c:f>
              <c:strCache>
                <c:ptCount val="1"/>
                <c:pt idx="0">
                  <c:v>CENSARA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'SO2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'SO2 Summary'!$E$5:$E$15</c:f>
              <c:numCache>
                <c:formatCode>#,##0</c:formatCode>
                <c:ptCount val="10"/>
                <c:pt idx="0">
                  <c:v>293.87475078931556</c:v>
                </c:pt>
                <c:pt idx="1">
                  <c:v>48.508941851560287</c:v>
                </c:pt>
                <c:pt idx="2">
                  <c:v>200.9263454334932</c:v>
                </c:pt>
                <c:pt idx="3">
                  <c:v>42.904094443627706</c:v>
                </c:pt>
                <c:pt idx="4">
                  <c:v>51.392199097342136</c:v>
                </c:pt>
                <c:pt idx="5">
                  <c:v>4.0134975291232742</c:v>
                </c:pt>
                <c:pt idx="6">
                  <c:v>56.62682155690932</c:v>
                </c:pt>
                <c:pt idx="7">
                  <c:v>1.1377971050555777</c:v>
                </c:pt>
                <c:pt idx="8">
                  <c:v>26.168166633139311</c:v>
                </c:pt>
                <c:pt idx="9">
                  <c:v>5.3943817E-3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72-4929-8C48-A7378AC80E37}"/>
            </c:ext>
          </c:extLst>
        </c:ser>
        <c:ser>
          <c:idx val="4"/>
          <c:order val="4"/>
          <c:tx>
            <c:strRef>
              <c:f>'SO2 Summary'!$F$3:$F$4</c:f>
              <c:strCache>
                <c:ptCount val="1"/>
                <c:pt idx="0">
                  <c:v>WESTAR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'SO2 Summary'!$A$5:$A$15</c:f>
              <c:strCache>
                <c:ptCount val="10"/>
                <c:pt idx="0">
                  <c:v>Agricultural Equipment</c:v>
                </c:pt>
                <c:pt idx="1">
                  <c:v>Commercial Equipment</c:v>
                </c:pt>
                <c:pt idx="2">
                  <c:v>Construction and Mining Equipment</c:v>
                </c:pt>
                <c:pt idx="3">
                  <c:v>Industrial Equipment</c:v>
                </c:pt>
                <c:pt idx="4">
                  <c:v>Lawn and Garden Equipment</c:v>
                </c:pt>
                <c:pt idx="5">
                  <c:v>Logging Equipment</c:v>
                </c:pt>
                <c:pt idx="6">
                  <c:v>Pleasure Craft</c:v>
                </c:pt>
                <c:pt idx="7">
                  <c:v>Railroad Equipment</c:v>
                </c:pt>
                <c:pt idx="8">
                  <c:v>Recreational Equipment</c:v>
                </c:pt>
                <c:pt idx="9">
                  <c:v>Underground Mining Equipment</c:v>
                </c:pt>
              </c:strCache>
            </c:strRef>
          </c:cat>
          <c:val>
            <c:numRef>
              <c:f>'SO2 Summary'!$F$5:$F$15</c:f>
              <c:numCache>
                <c:formatCode>#,##0</c:formatCode>
                <c:ptCount val="10"/>
                <c:pt idx="0">
                  <c:v>143.30332159712569</c:v>
                </c:pt>
                <c:pt idx="1">
                  <c:v>51.772535046754278</c:v>
                </c:pt>
                <c:pt idx="2">
                  <c:v>148.2480578578504</c:v>
                </c:pt>
                <c:pt idx="3">
                  <c:v>35.040769206053376</c:v>
                </c:pt>
                <c:pt idx="4">
                  <c:v>69.808767227065061</c:v>
                </c:pt>
                <c:pt idx="5">
                  <c:v>5.9825021431303504</c:v>
                </c:pt>
                <c:pt idx="6">
                  <c:v>42.258352267756237</c:v>
                </c:pt>
                <c:pt idx="7">
                  <c:v>0.84631210438230775</c:v>
                </c:pt>
                <c:pt idx="8">
                  <c:v>70.560120941624945</c:v>
                </c:pt>
                <c:pt idx="9">
                  <c:v>0.60231493819999993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72-4929-8C48-A7378AC80E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2021424"/>
        <c:axId val="532021816"/>
      </c:barChart>
      <c:catAx>
        <c:axId val="53202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021816"/>
        <c:crosses val="autoZero"/>
        <c:auto val="1"/>
        <c:lblAlgn val="ctr"/>
        <c:lblOffset val="100"/>
        <c:noMultiLvlLbl val="0"/>
      </c:catAx>
      <c:valAx>
        <c:axId val="532021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Thousand</a:t>
                </a:r>
                <a:r>
                  <a:rPr lang="en-US" baseline="0" dirty="0"/>
                  <a:t> Tons SO2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101010101010102E-2"/>
              <c:y val="1.816876478403162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02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3916080092261194"/>
          <c:y val="3.3444314831016494E-2"/>
          <c:w val="0.55557426508920438"/>
          <c:h val="8.6686351706036752E-2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2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8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1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1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0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4800-2D3E-4EF4-90B3-B293E6EA7BF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vibe.cira.colostate.edu/wiki/wiki/917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ibe.cira.colostate.edu/wiki/wiki/917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sites/production/files/2017-11/documents/02-updated-nonroad-population-growth-rates-2017-09-13.pdf" TargetMode="External"/><Relationship Id="rId2" Type="http://schemas.openxmlformats.org/officeDocument/2006/relationships/hyperlink" Target="https://cfpub.epa.gov/si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pa.gov/sites/production/files/2018-02/documents/02-update-tier-4-nonroad-diesel-engines-2017-12-0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newftp.epa.gov/Air/emismod/2015/alpha/2015fd/emissions/" TargetMode="External"/><Relationship Id="rId2" Type="http://schemas.openxmlformats.org/officeDocument/2006/relationships/hyperlink" Target="ftp://newftp.epa.gov/Air/emismod/2014/v2/2014fd/emission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ftp://newftp.epa.gov/Air/emismod/2016/alpha/" TargetMode="External"/><Relationship Id="rId4" Type="http://schemas.openxmlformats.org/officeDocument/2006/relationships/hyperlink" Target="ftp://newftp.epa.gov/Air/emismod/2016/alpha/2016fd/emission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57459"/>
            <a:ext cx="1219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2016 </a:t>
            </a:r>
            <a:r>
              <a:rPr lang="en-US" sz="4400" b="1" dirty="0" err="1">
                <a:solidFill>
                  <a:schemeClr val="accent5">
                    <a:lumMod val="75000"/>
                  </a:schemeClr>
                </a:solidFill>
              </a:rPr>
              <a:t>Nonroad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 Collaborative Work Group</a:t>
            </a:r>
          </a:p>
          <a:p>
            <a:pPr algn="ctr"/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22 March 2018</a:t>
            </a:r>
          </a:p>
          <a:p>
            <a:pPr algn="ctr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6BF14B-A0B9-4072-B315-75B484914B6F}"/>
              </a:ext>
            </a:extLst>
          </p:cNvPr>
          <p:cNvSpPr txBox="1"/>
          <p:nvPr/>
        </p:nvSpPr>
        <p:spPr>
          <a:xfrm>
            <a:off x="1562100" y="4035115"/>
            <a:ext cx="9067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Local Conference Lines:</a:t>
            </a:r>
          </a:p>
          <a:p>
            <a:endParaRPr lang="en-US" dirty="0"/>
          </a:p>
          <a:p>
            <a:r>
              <a:rPr lang="en-US" sz="1600" dirty="0"/>
              <a:t>EPA Region 1 (Boston): 857-702-8290			EPA Region 2 (NYC): 347-384-7287</a:t>
            </a:r>
          </a:p>
          <a:p>
            <a:r>
              <a:rPr lang="en-US" sz="1600" dirty="0"/>
              <a:t>EPA Region 3 (Philadelphia): 484-352-3221			EPA Region 4 (Atlanta): 470-705-2279</a:t>
            </a:r>
          </a:p>
          <a:p>
            <a:r>
              <a:rPr lang="en-US" sz="1600" dirty="0"/>
              <a:t>EPA Region 5 (Chicago): 312-667-7115			EPA Region 6 (Dallas): 469-250-2701</a:t>
            </a:r>
          </a:p>
          <a:p>
            <a:r>
              <a:rPr lang="en-US" sz="1600" dirty="0"/>
              <a:t>EPA Region 7 (Kansas City): 913-608-8349			EPA Region 8 (Denver): 720-642-6536</a:t>
            </a:r>
          </a:p>
          <a:p>
            <a:r>
              <a:rPr lang="en-US" sz="1600" dirty="0"/>
              <a:t>EPA Region 9 (San Francisco): 628-246-1294			EPA Region 10 (Seattle): 206-800-4483</a:t>
            </a:r>
          </a:p>
          <a:p>
            <a:r>
              <a:rPr lang="en-US" sz="1600" dirty="0"/>
              <a:t>EPA RTP (Raleigh): 984-444-7480</a:t>
            </a:r>
          </a:p>
          <a:p>
            <a:endParaRPr lang="en-US" dirty="0"/>
          </a:p>
          <a:p>
            <a:r>
              <a:rPr lang="en-US" b="1" dirty="0"/>
              <a:t>Conference ID:</a:t>
            </a:r>
            <a:r>
              <a:rPr lang="en-US" dirty="0"/>
              <a:t> 6926578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9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Presentations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C655A4-6BBA-4E80-B557-C0CD2B65A077}"/>
              </a:ext>
            </a:extLst>
          </p:cNvPr>
          <p:cNvSpPr/>
          <p:nvPr/>
        </p:nvSpPr>
        <p:spPr>
          <a:xfrm>
            <a:off x="201561" y="1829419"/>
            <a:ext cx="1178887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Mark Janssen, Lake Michigan Air Directors Consortium: </a:t>
            </a:r>
            <a:r>
              <a:rPr lang="en-US" sz="2000" i="1" dirty="0"/>
              <a:t>Rethinking Nonroad</a:t>
            </a:r>
            <a:endParaRPr lang="en-US" sz="2000" dirty="0"/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Andy Bollman, North Carolina Department of Environmental Quality: </a:t>
            </a:r>
            <a:r>
              <a:rPr lang="en-US" sz="2000" i="1" dirty="0"/>
              <a:t>Emissions Projection Methods for Agriculture and Construction Diesel Nonroad Mobile Emissions Categories</a:t>
            </a:r>
          </a:p>
          <a:p>
            <a:pPr lvl="1"/>
            <a:endParaRPr lang="en-US" sz="2000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Gil Grodzinsky, Georgia Environmental Protection Division: </a:t>
            </a:r>
            <a:r>
              <a:rPr lang="en-US" sz="2000" i="1" dirty="0"/>
              <a:t>Importance of Updated Sector Growth Rates on NONROAD Emissions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i="1" dirty="0"/>
          </a:p>
          <a:p>
            <a:pPr lvl="1"/>
            <a:r>
              <a:rPr lang="en-US" sz="2000" dirty="0"/>
              <a:t>**</a:t>
            </a:r>
            <a:r>
              <a:rPr lang="en-US" sz="2000"/>
              <a:t>Presentations are available </a:t>
            </a:r>
            <a:r>
              <a:rPr lang="en-US" sz="2000" dirty="0"/>
              <a:t>for download from </a:t>
            </a:r>
            <a:r>
              <a:rPr lang="en-US" sz="2000" dirty="0">
                <a:hlinkClick r:id="rId2"/>
              </a:rPr>
              <a:t>Workgroup Wiki</a:t>
            </a:r>
            <a:r>
              <a:rPr lang="en-US" sz="2000" dirty="0"/>
              <a:t>**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967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Meeting Agenda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597" y="1141306"/>
            <a:ext cx="111706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EPA Update: MOVES2014b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2016 alpha inventory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Presentations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Mark Janssen, Lake Michigan Air Directors Consortium: </a:t>
            </a:r>
            <a:r>
              <a:rPr lang="en-US" i="1" dirty="0"/>
              <a:t>Rethinking Nonroad</a:t>
            </a:r>
            <a:endParaRPr lang="en-US" dirty="0"/>
          </a:p>
          <a:p>
            <a:pPr lvl="1"/>
            <a:endParaRPr lang="en-US" sz="9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Andy Bollman, North Carolina Department of Environmental Quality: </a:t>
            </a:r>
            <a:r>
              <a:rPr lang="en-US" i="1" dirty="0"/>
              <a:t>Emissions Projection Methods for Agriculture and Construction Diesel Nonroad Mobile Emissions Categories</a:t>
            </a:r>
          </a:p>
          <a:p>
            <a:pPr lvl="1"/>
            <a:endParaRPr lang="en-US" sz="900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Gil Grodzinsky, Georgia Department of Natural Resources: </a:t>
            </a:r>
            <a:r>
              <a:rPr lang="en-US" i="1" dirty="0"/>
              <a:t>Importance of Updated Sector Growth Rates on NONROAD Emissions</a:t>
            </a:r>
            <a:endParaRPr lang="en-US" dirty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Other business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Draft workgroup charge posted for review on the </a:t>
            </a:r>
            <a:r>
              <a:rPr lang="en-US" dirty="0">
                <a:hlinkClick r:id="rId2"/>
              </a:rPr>
              <a:t>workgroup wiki</a:t>
            </a:r>
            <a:r>
              <a:rPr lang="en-US" dirty="0"/>
              <a:t>. Please provide feedback to Sarah and Joseph by April 1.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you intend to supply data for inclusion in the beta nonroad inventory run, please notify Sarah, Joseph, and Alison Eyth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Next meeting: April 26</a:t>
            </a:r>
            <a:r>
              <a:rPr lang="en-US" b="1" baseline="30000" dirty="0"/>
              <a:t>th</a:t>
            </a:r>
            <a:r>
              <a:rPr lang="en-US" b="1" dirty="0"/>
              <a:t>.</a:t>
            </a:r>
            <a:r>
              <a:rPr lang="en-US" b="1" baseline="30000" dirty="0"/>
              <a:t> </a:t>
            </a:r>
            <a:r>
              <a:rPr lang="en-US" dirty="0"/>
              <a:t>Focus on lawn &amp; garden and recreational marine sectors</a:t>
            </a:r>
          </a:p>
        </p:txBody>
      </p:sp>
    </p:spTree>
    <p:extLst>
      <p:ext uri="{BB962C8B-B14F-4D97-AF65-F5344CB8AC3E}">
        <p14:creationId xmlns:p14="http://schemas.microsoft.com/office/powerpoint/2010/main" val="45454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3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 err="1">
                <a:solidFill>
                  <a:schemeClr val="bg1"/>
                </a:solidFill>
              </a:rPr>
              <a:t>Nonroad</a:t>
            </a:r>
            <a:r>
              <a:rPr lang="en-US" sz="4200" b="1" dirty="0">
                <a:solidFill>
                  <a:schemeClr val="bg1"/>
                </a:solidFill>
              </a:rPr>
              <a:t> Work Group Members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072" y="1170432"/>
            <a:ext cx="108714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Co-leads: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Sarah Roberts (EPA OTAQ) and Joseph Jakuta (Ozone Transport Commission)</a:t>
            </a:r>
          </a:p>
          <a:p>
            <a:endParaRPr lang="en-US" sz="2400" dirty="0"/>
          </a:p>
          <a:p>
            <a:r>
              <a:rPr lang="en-US" sz="2400" dirty="0"/>
              <a:t>Members: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78383" y="2573861"/>
          <a:ext cx="11635233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411">
                  <a:extLst>
                    <a:ext uri="{9D8B030D-6E8A-4147-A177-3AD203B41FA5}">
                      <a16:colId xmlns:a16="http://schemas.microsoft.com/office/drawing/2014/main" val="3257878580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069948447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741269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Alexandra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Catena – DC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Collin Smythe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VT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Peter </a:t>
                      </a:r>
                      <a:r>
                        <a:rPr lang="en-US" sz="19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Verschoor</a:t>
                      </a: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50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Alison Eyth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Dale Wells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CO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Rebecca Simpson – 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723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Andy Bollman – NC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Gil Grodzinsky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GA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Sonya Lewis-Cheatham – 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52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Sullins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AL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James Smith – TN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Susanne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9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Cotty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Pima Co. (AZ)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3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Timin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Jim Koroniades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NJ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Sylvia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Vanderspek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60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Trowbridge – PA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Kenneth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Santlal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Tim Wallace – MD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94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Bovee – WI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Marc Bennett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Tom Moore – WESTAR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52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Kite – TX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Mark Janssen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LADCO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Vanessa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Crandell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-Beck – 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492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Rochester – NY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Mike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9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Maleski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OH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76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28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EPA Update: MOVES2014b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6706" y="1348082"/>
            <a:ext cx="118785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EPA is planning to release a minor MOVES update – MOVES2014b – that will improve the </a:t>
            </a:r>
            <a:r>
              <a:rPr lang="en-US" sz="2000" dirty="0" err="1"/>
              <a:t>nonroad</a:t>
            </a:r>
            <a:r>
              <a:rPr lang="en-US" sz="2000" dirty="0"/>
              <a:t> capabilities of MOVES</a:t>
            </a:r>
          </a:p>
          <a:p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Targeting a summer 2018 release</a:t>
            </a:r>
          </a:p>
          <a:p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MOVES2014b will: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Include new </a:t>
            </a:r>
            <a:r>
              <a:rPr lang="en-US" sz="2000" dirty="0" err="1"/>
              <a:t>nonroad</a:t>
            </a:r>
            <a:r>
              <a:rPr lang="en-US" sz="2000" dirty="0"/>
              <a:t> engine population growth factors: state-level, equipment sector-specific annual growth indices from engine population base year(s) to 2040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Fix a bug in the </a:t>
            </a:r>
            <a:r>
              <a:rPr lang="en-US" sz="2000" dirty="0" err="1"/>
              <a:t>nonroad</a:t>
            </a:r>
            <a:r>
              <a:rPr lang="en-US" sz="2000" dirty="0"/>
              <a:t> fuel supply: update </a:t>
            </a:r>
            <a:r>
              <a:rPr lang="en-US" sz="2000" dirty="0" err="1"/>
              <a:t>nonroad</a:t>
            </a:r>
            <a:r>
              <a:rPr lang="en-US" sz="2000" dirty="0"/>
              <a:t> marine diesel sulfur to be 15 ppm for 2014 and later (down from 55-56 ppm); harmonize </a:t>
            </a:r>
            <a:r>
              <a:rPr lang="en-US" sz="2000" dirty="0" err="1"/>
              <a:t>nonroad</a:t>
            </a:r>
            <a:r>
              <a:rPr lang="en-US" sz="2000" dirty="0"/>
              <a:t> diesel sulfur with </a:t>
            </a:r>
            <a:r>
              <a:rPr lang="en-US" sz="2000" dirty="0" err="1"/>
              <a:t>onroad</a:t>
            </a:r>
            <a:r>
              <a:rPr lang="en-US" sz="2000" dirty="0"/>
              <a:t> diesel for most calendar years since 2007 (up from 11 ppm)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Update emissions for Tier 4 </a:t>
            </a:r>
            <a:r>
              <a:rPr lang="en-US" sz="2000" dirty="0" err="1"/>
              <a:t>nonroad</a:t>
            </a:r>
            <a:r>
              <a:rPr lang="en-US" sz="2000" dirty="0"/>
              <a:t> engines: add new Tier 4 engine technology categories to account for </a:t>
            </a:r>
            <a:r>
              <a:rPr lang="en-US" sz="2000" dirty="0" err="1"/>
              <a:t>aftertreatment</a:t>
            </a:r>
            <a:r>
              <a:rPr lang="en-US" sz="2000" dirty="0"/>
              <a:t> configurations (DPF, SCR);  for each category, updated engine population fractions, emission factors, and speciation profiles</a:t>
            </a:r>
          </a:p>
          <a:p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Updates are primarily database-driven, with only minor modifications to the model source code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784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EPA Update: MOVES2014b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471" y="1255529"/>
            <a:ext cx="114054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This update will not impact inventories of </a:t>
            </a:r>
            <a:r>
              <a:rPr lang="en-US" sz="2000" dirty="0" err="1"/>
              <a:t>onroad</a:t>
            </a:r>
            <a:r>
              <a:rPr lang="en-US" sz="2000" dirty="0"/>
              <a:t> criteria pollutants and will not be considered a new model for SIP and transportation conformity purposes (no new conformity grace period)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Updates have been peer-reviewed and EPA is conducting integrated testing of updates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Draft </a:t>
            </a:r>
            <a:r>
              <a:rPr lang="en-US" sz="2000" dirty="0" err="1"/>
              <a:t>nonroad</a:t>
            </a:r>
            <a:r>
              <a:rPr lang="en-US" sz="2000" dirty="0"/>
              <a:t> technical reports and peer-review materials will soon be posted on EPA’s Science Inventory page: </a:t>
            </a:r>
            <a:r>
              <a:rPr lang="en-US" sz="2000" dirty="0">
                <a:hlinkClick r:id="rId2"/>
              </a:rPr>
              <a:t>https://cfpub.epa.gov/si/</a:t>
            </a:r>
            <a:r>
              <a:rPr lang="en-US" sz="2000" dirty="0"/>
              <a:t> (search “MOVES201X”)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Estimated net emission changes between MOVES2014a and MOVES2014b will be shared with the Work Group as they become available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For more information on the planned updates, please refer to the following MOVES Review Work Group presentations: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Updated NONROAD Equipment Population Growth Rates</a:t>
            </a:r>
            <a:r>
              <a:rPr lang="en-US" sz="2000" dirty="0"/>
              <a:t> (9/13/2017)</a:t>
            </a:r>
          </a:p>
          <a:p>
            <a:pPr lvl="1"/>
            <a:endParaRPr lang="en-US" sz="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hlinkClick r:id="rId4"/>
              </a:rPr>
              <a:t>Update of Engine Categories, Emission Rates and Speciation Profiles for Tier-4 </a:t>
            </a:r>
            <a:r>
              <a:rPr lang="en-US" sz="2000" dirty="0" err="1">
                <a:hlinkClick r:id="rId4"/>
              </a:rPr>
              <a:t>Nonroad</a:t>
            </a:r>
            <a:r>
              <a:rPr lang="en-US" sz="2000" dirty="0">
                <a:hlinkClick r:id="rId4"/>
              </a:rPr>
              <a:t> Compression-Ignition Engines</a:t>
            </a:r>
            <a:r>
              <a:rPr lang="en-US" sz="2000" dirty="0"/>
              <a:t> (12/6/2017)</a:t>
            </a:r>
          </a:p>
        </p:txBody>
      </p:sp>
    </p:spTree>
    <p:extLst>
      <p:ext uri="{BB962C8B-B14F-4D97-AF65-F5344CB8AC3E}">
        <p14:creationId xmlns:p14="http://schemas.microsoft.com/office/powerpoint/2010/main" val="31407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2016 alpha platform release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42B109-6E42-4BF3-9DB9-09883CB52503}"/>
              </a:ext>
            </a:extLst>
          </p:cNvPr>
          <p:cNvSpPr txBox="1"/>
          <p:nvPr/>
        </p:nvSpPr>
        <p:spPr>
          <a:xfrm>
            <a:off x="156706" y="1348082"/>
            <a:ext cx="118785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Emission inputs and scripts for the 2014NEIv2-based platforms (2014, 2015, and 2016) are now posted to EPA’s FTP 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Emissions (all sectors):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2014: </a:t>
            </a:r>
            <a:r>
              <a:rPr lang="en-US" sz="2000" dirty="0">
                <a:hlinkClick r:id="rId2"/>
              </a:rPr>
              <a:t>ftp://newftp.epa.gov/Air/emismod/2014/v2/2014fd/emissions/</a:t>
            </a:r>
            <a:endParaRPr lang="en-US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2015: </a:t>
            </a:r>
            <a:r>
              <a:rPr lang="en-US" sz="2000" dirty="0">
                <a:hlinkClick r:id="rId3"/>
              </a:rPr>
              <a:t>ftp://newftp.epa.gov/Air/emismod/2015/alpha/2015fd/emissions/</a:t>
            </a:r>
            <a:endParaRPr lang="en-US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2016: </a:t>
            </a:r>
            <a:r>
              <a:rPr lang="en-US" sz="2000" dirty="0">
                <a:hlinkClick r:id="rId4"/>
              </a:rPr>
              <a:t>ftp://newftp.epa.gov/Air/emismod/2016/alpha/2016fd/emissions/</a:t>
            </a:r>
            <a:endParaRPr lang="en-US" sz="2000" dirty="0"/>
          </a:p>
          <a:p>
            <a:pPr lvl="1"/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Ancillary data for all three years: </a:t>
            </a:r>
            <a:r>
              <a:rPr lang="en-US" sz="2000" u="sng" dirty="0">
                <a:hlinkClick r:id="rId5"/>
              </a:rPr>
              <a:t>ftp://newftp.epa.gov/Air/emismod/2016/alpha/</a:t>
            </a:r>
            <a:r>
              <a:rPr lang="en-US" sz="2000" dirty="0"/>
              <a:t> 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2816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2016 alpha nonroad inventory: NOx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EA5847A-319D-4B41-990E-8280CEE3F6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419748"/>
              </p:ext>
            </p:extLst>
          </p:nvPr>
        </p:nvGraphicFramePr>
        <p:xfrm>
          <a:off x="327924" y="1322911"/>
          <a:ext cx="10515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A29EDFC6-C44A-4934-9DFF-08F3751F6C82}"/>
              </a:ext>
            </a:extLst>
          </p:cNvPr>
          <p:cNvGrpSpPr/>
          <p:nvPr/>
        </p:nvGrpSpPr>
        <p:grpSpPr>
          <a:xfrm>
            <a:off x="8931064" y="2195100"/>
            <a:ext cx="2944126" cy="1951630"/>
            <a:chOff x="2961564" y="1583140"/>
            <a:chExt cx="4817660" cy="319357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82F401B-106C-4D0D-85C8-BCCF4B618B3E}"/>
                </a:ext>
              </a:extLst>
            </p:cNvPr>
            <p:cNvSpPr/>
            <p:nvPr/>
          </p:nvSpPr>
          <p:spPr>
            <a:xfrm>
              <a:off x="2961564" y="1583140"/>
              <a:ext cx="4817660" cy="31935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3B1DB21-995C-423F-BC25-E89EC3CCCF32}"/>
                </a:ext>
              </a:extLst>
            </p:cNvPr>
            <p:cNvGrpSpPr/>
            <p:nvPr/>
          </p:nvGrpSpPr>
          <p:grpSpPr>
            <a:xfrm>
              <a:off x="3102009" y="1698017"/>
              <a:ext cx="4556374" cy="2975311"/>
              <a:chOff x="2269495" y="2216632"/>
              <a:chExt cx="4556374" cy="2975311"/>
            </a:xfrm>
          </p:grpSpPr>
          <p:grpSp>
            <p:nvGrpSpPr>
              <p:cNvPr id="11" name="组合 213">
                <a:extLst>
                  <a:ext uri="{FF2B5EF4-FFF2-40B4-BE49-F238E27FC236}">
                    <a16:creationId xmlns:a16="http://schemas.microsoft.com/office/drawing/2014/main" id="{D98A0E40-9F2C-4231-B533-8979FE36A88E}"/>
                  </a:ext>
                </a:extLst>
              </p:cNvPr>
              <p:cNvGrpSpPr/>
              <p:nvPr/>
            </p:nvGrpSpPr>
            <p:grpSpPr>
              <a:xfrm>
                <a:off x="4311096" y="3019287"/>
                <a:ext cx="0" cy="0"/>
                <a:chOff x="4311096" y="3019287"/>
                <a:chExt cx="0" cy="0"/>
              </a:xfrm>
              <a:noFill/>
              <a:effectLst/>
            </p:grpSpPr>
          </p:grpSp>
          <p:sp>
            <p:nvSpPr>
              <p:cNvPr id="12" name="Freeform 122">
                <a:extLst>
                  <a:ext uri="{FF2B5EF4-FFF2-40B4-BE49-F238E27FC236}">
                    <a16:creationId xmlns:a16="http://schemas.microsoft.com/office/drawing/2014/main" id="{C10FBA56-4470-454E-8942-7C0249A56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1232" y="2469622"/>
                <a:ext cx="889386" cy="551115"/>
              </a:xfrm>
              <a:custGeom>
                <a:avLst/>
                <a:gdLst>
                  <a:gd name="T0" fmla="*/ 6 w 4076"/>
                  <a:gd name="T1" fmla="*/ 0 h 2449"/>
                  <a:gd name="T2" fmla="*/ 221 w 4076"/>
                  <a:gd name="T3" fmla="*/ 36 h 2449"/>
                  <a:gd name="T4" fmla="*/ 511 w 4076"/>
                  <a:gd name="T5" fmla="*/ 70 h 2449"/>
                  <a:gd name="T6" fmla="*/ 772 w 4076"/>
                  <a:gd name="T7" fmla="*/ 88 h 2449"/>
                  <a:gd name="T8" fmla="*/ 755 w 4076"/>
                  <a:gd name="T9" fmla="*/ 457 h 2449"/>
                  <a:gd name="T10" fmla="*/ 385 w 4076"/>
                  <a:gd name="T11" fmla="*/ 429 h 2449"/>
                  <a:gd name="T12" fmla="*/ 277 w 4076"/>
                  <a:gd name="T13" fmla="*/ 417 h 2449"/>
                  <a:gd name="T14" fmla="*/ 267 w 4076"/>
                  <a:gd name="T15" fmla="*/ 452 h 2449"/>
                  <a:gd name="T16" fmla="*/ 239 w 4076"/>
                  <a:gd name="T17" fmla="*/ 441 h 2449"/>
                  <a:gd name="T18" fmla="*/ 239 w 4076"/>
                  <a:gd name="T19" fmla="*/ 459 h 2449"/>
                  <a:gd name="T20" fmla="*/ 217 w 4076"/>
                  <a:gd name="T21" fmla="*/ 464 h 2449"/>
                  <a:gd name="T22" fmla="*/ 199 w 4076"/>
                  <a:gd name="T23" fmla="*/ 453 h 2449"/>
                  <a:gd name="T24" fmla="*/ 154 w 4076"/>
                  <a:gd name="T25" fmla="*/ 453 h 2449"/>
                  <a:gd name="T26" fmla="*/ 136 w 4076"/>
                  <a:gd name="T27" fmla="*/ 444 h 2449"/>
                  <a:gd name="T28" fmla="*/ 120 w 4076"/>
                  <a:gd name="T29" fmla="*/ 426 h 2449"/>
                  <a:gd name="T30" fmla="*/ 110 w 4076"/>
                  <a:gd name="T31" fmla="*/ 409 h 2449"/>
                  <a:gd name="T32" fmla="*/ 108 w 4076"/>
                  <a:gd name="T33" fmla="*/ 380 h 2449"/>
                  <a:gd name="T34" fmla="*/ 92 w 4076"/>
                  <a:gd name="T35" fmla="*/ 327 h 2449"/>
                  <a:gd name="T36" fmla="*/ 60 w 4076"/>
                  <a:gd name="T37" fmla="*/ 329 h 2449"/>
                  <a:gd name="T38" fmla="*/ 60 w 4076"/>
                  <a:gd name="T39" fmla="*/ 287 h 2449"/>
                  <a:gd name="T40" fmla="*/ 80 w 4076"/>
                  <a:gd name="T41" fmla="*/ 231 h 2449"/>
                  <a:gd name="T42" fmla="*/ 57 w 4076"/>
                  <a:gd name="T43" fmla="*/ 219 h 2449"/>
                  <a:gd name="T44" fmla="*/ 46 w 4076"/>
                  <a:gd name="T45" fmla="*/ 197 h 2449"/>
                  <a:gd name="T46" fmla="*/ 18 w 4076"/>
                  <a:gd name="T47" fmla="*/ 167 h 2449"/>
                  <a:gd name="T48" fmla="*/ 0 w 4076"/>
                  <a:gd name="T49" fmla="*/ 140 h 2449"/>
                  <a:gd name="T50" fmla="*/ 0 w 4076"/>
                  <a:gd name="T51" fmla="*/ 87 h 2449"/>
                  <a:gd name="T52" fmla="*/ 1 w 4076"/>
                  <a:gd name="T53" fmla="*/ 49 h 2449"/>
                  <a:gd name="T54" fmla="*/ 6 w 4076"/>
                  <a:gd name="T55" fmla="*/ 0 h 244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076" h="2449">
                    <a:moveTo>
                      <a:pt x="31" y="0"/>
                    </a:moveTo>
                    <a:lnTo>
                      <a:pt x="1165" y="192"/>
                    </a:lnTo>
                    <a:lnTo>
                      <a:pt x="2696" y="372"/>
                    </a:lnTo>
                    <a:lnTo>
                      <a:pt x="4076" y="462"/>
                    </a:lnTo>
                    <a:lnTo>
                      <a:pt x="3986" y="2412"/>
                    </a:lnTo>
                    <a:lnTo>
                      <a:pt x="2035" y="2262"/>
                    </a:lnTo>
                    <a:lnTo>
                      <a:pt x="1465" y="2202"/>
                    </a:lnTo>
                    <a:lnTo>
                      <a:pt x="1410" y="2388"/>
                    </a:lnTo>
                    <a:lnTo>
                      <a:pt x="1264" y="2329"/>
                    </a:lnTo>
                    <a:lnTo>
                      <a:pt x="1262" y="2421"/>
                    </a:lnTo>
                    <a:lnTo>
                      <a:pt x="1146" y="2449"/>
                    </a:lnTo>
                    <a:lnTo>
                      <a:pt x="1053" y="2390"/>
                    </a:lnTo>
                    <a:lnTo>
                      <a:pt x="811" y="2390"/>
                    </a:lnTo>
                    <a:lnTo>
                      <a:pt x="720" y="2341"/>
                    </a:lnTo>
                    <a:lnTo>
                      <a:pt x="632" y="2251"/>
                    </a:lnTo>
                    <a:lnTo>
                      <a:pt x="583" y="2159"/>
                    </a:lnTo>
                    <a:lnTo>
                      <a:pt x="572" y="2005"/>
                    </a:lnTo>
                    <a:lnTo>
                      <a:pt x="486" y="1727"/>
                    </a:lnTo>
                    <a:lnTo>
                      <a:pt x="319" y="1736"/>
                    </a:lnTo>
                    <a:lnTo>
                      <a:pt x="318" y="1515"/>
                    </a:lnTo>
                    <a:lnTo>
                      <a:pt x="421" y="1220"/>
                    </a:lnTo>
                    <a:lnTo>
                      <a:pt x="303" y="1154"/>
                    </a:lnTo>
                    <a:lnTo>
                      <a:pt x="241" y="1040"/>
                    </a:lnTo>
                    <a:lnTo>
                      <a:pt x="94" y="881"/>
                    </a:lnTo>
                    <a:lnTo>
                      <a:pt x="1" y="737"/>
                    </a:lnTo>
                    <a:lnTo>
                      <a:pt x="0" y="461"/>
                    </a:lnTo>
                    <a:lnTo>
                      <a:pt x="6" y="25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Freeform 123">
                <a:extLst>
                  <a:ext uri="{FF2B5EF4-FFF2-40B4-BE49-F238E27FC236}">
                    <a16:creationId xmlns:a16="http://schemas.microsoft.com/office/drawing/2014/main" id="{13955C05-C0DC-4573-8D98-CC4A440DE5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5641" y="2567017"/>
                <a:ext cx="571418" cy="350385"/>
              </a:xfrm>
              <a:custGeom>
                <a:avLst/>
                <a:gdLst>
                  <a:gd name="T0" fmla="*/ 14 w 2622"/>
                  <a:gd name="T1" fmla="*/ 7 h 1560"/>
                  <a:gd name="T2" fmla="*/ 0 w 2622"/>
                  <a:gd name="T3" fmla="*/ 295 h 1560"/>
                  <a:gd name="T4" fmla="*/ 496 w 2622"/>
                  <a:gd name="T5" fmla="*/ 284 h 1560"/>
                  <a:gd name="T6" fmla="*/ 486 w 2622"/>
                  <a:gd name="T7" fmla="*/ 217 h 1560"/>
                  <a:gd name="T8" fmla="*/ 477 w 2622"/>
                  <a:gd name="T9" fmla="*/ 130 h 1560"/>
                  <a:gd name="T10" fmla="*/ 454 w 2622"/>
                  <a:gd name="T11" fmla="*/ 99 h 1560"/>
                  <a:gd name="T12" fmla="*/ 447 w 2622"/>
                  <a:gd name="T13" fmla="*/ 58 h 1560"/>
                  <a:gd name="T14" fmla="*/ 443 w 2622"/>
                  <a:gd name="T15" fmla="*/ 0 h 1560"/>
                  <a:gd name="T16" fmla="*/ 355 w 2622"/>
                  <a:gd name="T17" fmla="*/ 3 h 1560"/>
                  <a:gd name="T18" fmla="*/ 310 w 2622"/>
                  <a:gd name="T19" fmla="*/ 12 h 1560"/>
                  <a:gd name="T20" fmla="*/ 236 w 2622"/>
                  <a:gd name="T21" fmla="*/ 9 h 1560"/>
                  <a:gd name="T22" fmla="*/ 140 w 2622"/>
                  <a:gd name="T23" fmla="*/ 10 h 1560"/>
                  <a:gd name="T24" fmla="*/ 14 w 2622"/>
                  <a:gd name="T25" fmla="*/ 7 h 15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22" h="1560">
                    <a:moveTo>
                      <a:pt x="72" y="35"/>
                    </a:moveTo>
                    <a:lnTo>
                      <a:pt x="0" y="1560"/>
                    </a:lnTo>
                    <a:lnTo>
                      <a:pt x="2622" y="1503"/>
                    </a:lnTo>
                    <a:lnTo>
                      <a:pt x="2568" y="1149"/>
                    </a:lnTo>
                    <a:lnTo>
                      <a:pt x="2520" y="690"/>
                    </a:lnTo>
                    <a:lnTo>
                      <a:pt x="2400" y="525"/>
                    </a:lnTo>
                    <a:lnTo>
                      <a:pt x="2364" y="309"/>
                    </a:lnTo>
                    <a:lnTo>
                      <a:pt x="2340" y="0"/>
                    </a:lnTo>
                    <a:lnTo>
                      <a:pt x="1878" y="15"/>
                    </a:lnTo>
                    <a:lnTo>
                      <a:pt x="1638" y="63"/>
                    </a:lnTo>
                    <a:lnTo>
                      <a:pt x="1248" y="45"/>
                    </a:lnTo>
                    <a:lnTo>
                      <a:pt x="738" y="51"/>
                    </a:lnTo>
                    <a:lnTo>
                      <a:pt x="72" y="35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Freeform 124">
                <a:extLst>
                  <a:ext uri="{FF2B5EF4-FFF2-40B4-BE49-F238E27FC236}">
                    <a16:creationId xmlns:a16="http://schemas.microsoft.com/office/drawing/2014/main" id="{A0850208-112D-44C9-B75C-232EADF70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7454" y="3260664"/>
                <a:ext cx="491927" cy="633070"/>
              </a:xfrm>
              <a:custGeom>
                <a:avLst/>
                <a:gdLst>
                  <a:gd name="T0" fmla="*/ 71 w 2254"/>
                  <a:gd name="T1" fmla="*/ 0 h 2808"/>
                  <a:gd name="T2" fmla="*/ 181 w 2254"/>
                  <a:gd name="T3" fmla="*/ 16 h 2808"/>
                  <a:gd name="T4" fmla="*/ 279 w 2254"/>
                  <a:gd name="T5" fmla="*/ 42 h 2808"/>
                  <a:gd name="T6" fmla="*/ 273 w 2254"/>
                  <a:gd name="T7" fmla="*/ 81 h 2808"/>
                  <a:gd name="T8" fmla="*/ 270 w 2254"/>
                  <a:gd name="T9" fmla="*/ 133 h 2808"/>
                  <a:gd name="T10" fmla="*/ 365 w 2254"/>
                  <a:gd name="T11" fmla="*/ 139 h 2808"/>
                  <a:gd name="T12" fmla="*/ 427 w 2254"/>
                  <a:gd name="T13" fmla="*/ 146 h 2808"/>
                  <a:gd name="T14" fmla="*/ 405 w 2254"/>
                  <a:gd name="T15" fmla="*/ 284 h 2808"/>
                  <a:gd name="T16" fmla="*/ 383 w 2254"/>
                  <a:gd name="T17" fmla="*/ 533 h 2808"/>
                  <a:gd name="T18" fmla="*/ 0 w 2254"/>
                  <a:gd name="T19" fmla="*/ 476 h 2808"/>
                  <a:gd name="T20" fmla="*/ 11 w 2254"/>
                  <a:gd name="T21" fmla="*/ 386 h 2808"/>
                  <a:gd name="T22" fmla="*/ 36 w 2254"/>
                  <a:gd name="T23" fmla="*/ 231 h 2808"/>
                  <a:gd name="T24" fmla="*/ 44 w 2254"/>
                  <a:gd name="T25" fmla="*/ 159 h 2808"/>
                  <a:gd name="T26" fmla="*/ 50 w 2254"/>
                  <a:gd name="T27" fmla="*/ 95 h 2808"/>
                  <a:gd name="T28" fmla="*/ 65 w 2254"/>
                  <a:gd name="T29" fmla="*/ 22 h 2808"/>
                  <a:gd name="T30" fmla="*/ 71 w 2254"/>
                  <a:gd name="T31" fmla="*/ 0 h 28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254" h="2808">
                    <a:moveTo>
                      <a:pt x="377" y="0"/>
                    </a:moveTo>
                    <a:lnTo>
                      <a:pt x="956" y="85"/>
                    </a:lnTo>
                    <a:lnTo>
                      <a:pt x="1472" y="220"/>
                    </a:lnTo>
                    <a:lnTo>
                      <a:pt x="1441" y="428"/>
                    </a:lnTo>
                    <a:lnTo>
                      <a:pt x="1423" y="702"/>
                    </a:lnTo>
                    <a:lnTo>
                      <a:pt x="1926" y="730"/>
                    </a:lnTo>
                    <a:lnTo>
                      <a:pt x="2254" y="767"/>
                    </a:lnTo>
                    <a:lnTo>
                      <a:pt x="2136" y="1498"/>
                    </a:lnTo>
                    <a:lnTo>
                      <a:pt x="2024" y="2808"/>
                    </a:lnTo>
                    <a:lnTo>
                      <a:pt x="0" y="2509"/>
                    </a:lnTo>
                    <a:lnTo>
                      <a:pt x="56" y="2032"/>
                    </a:lnTo>
                    <a:lnTo>
                      <a:pt x="189" y="1219"/>
                    </a:lnTo>
                    <a:lnTo>
                      <a:pt x="234" y="838"/>
                    </a:lnTo>
                    <a:lnTo>
                      <a:pt x="266" y="501"/>
                    </a:lnTo>
                    <a:lnTo>
                      <a:pt x="345" y="118"/>
                    </a:lnTo>
                    <a:lnTo>
                      <a:pt x="37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Freeform 125">
                <a:extLst>
                  <a:ext uri="{FF2B5EF4-FFF2-40B4-BE49-F238E27FC236}">
                    <a16:creationId xmlns:a16="http://schemas.microsoft.com/office/drawing/2014/main" id="{8DC23446-B49C-4038-BE7E-1E15BF006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508" y="2966102"/>
                <a:ext cx="601373" cy="503605"/>
              </a:xfrm>
              <a:custGeom>
                <a:avLst/>
                <a:gdLst>
                  <a:gd name="T0" fmla="*/ 0 w 2757"/>
                  <a:gd name="T1" fmla="*/ 382 h 2235"/>
                  <a:gd name="T2" fmla="*/ 96 w 2757"/>
                  <a:gd name="T3" fmla="*/ 388 h 2235"/>
                  <a:gd name="T4" fmla="*/ 157 w 2757"/>
                  <a:gd name="T5" fmla="*/ 394 h 2235"/>
                  <a:gd name="T6" fmla="*/ 510 w 2757"/>
                  <a:gd name="T7" fmla="*/ 424 h 2235"/>
                  <a:gd name="T8" fmla="*/ 522 w 2757"/>
                  <a:gd name="T9" fmla="*/ 39 h 2235"/>
                  <a:gd name="T10" fmla="*/ 156 w 2757"/>
                  <a:gd name="T11" fmla="*/ 11 h 2235"/>
                  <a:gd name="T12" fmla="*/ 45 w 2757"/>
                  <a:gd name="T13" fmla="*/ 0 h 2235"/>
                  <a:gd name="T14" fmla="*/ 35 w 2757"/>
                  <a:gd name="T15" fmla="*/ 35 h 2235"/>
                  <a:gd name="T16" fmla="*/ 8 w 2757"/>
                  <a:gd name="T17" fmla="*/ 291 h 2235"/>
                  <a:gd name="T18" fmla="*/ 3 w 2757"/>
                  <a:gd name="T19" fmla="*/ 334 h 2235"/>
                  <a:gd name="T20" fmla="*/ 0 w 2757"/>
                  <a:gd name="T21" fmla="*/ 382 h 223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757" h="2235">
                    <a:moveTo>
                      <a:pt x="0" y="2014"/>
                    </a:moveTo>
                    <a:lnTo>
                      <a:pt x="508" y="2044"/>
                    </a:lnTo>
                    <a:lnTo>
                      <a:pt x="828" y="2078"/>
                    </a:lnTo>
                    <a:lnTo>
                      <a:pt x="2696" y="2235"/>
                    </a:lnTo>
                    <a:lnTo>
                      <a:pt x="2757" y="208"/>
                    </a:lnTo>
                    <a:lnTo>
                      <a:pt x="824" y="60"/>
                    </a:lnTo>
                    <a:lnTo>
                      <a:pt x="238" y="0"/>
                    </a:lnTo>
                    <a:lnTo>
                      <a:pt x="185" y="184"/>
                    </a:lnTo>
                    <a:lnTo>
                      <a:pt x="44" y="1536"/>
                    </a:lnTo>
                    <a:lnTo>
                      <a:pt x="16" y="1760"/>
                    </a:lnTo>
                    <a:lnTo>
                      <a:pt x="0" y="2014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Freeform 126">
                <a:extLst>
                  <a:ext uri="{FF2B5EF4-FFF2-40B4-BE49-F238E27FC236}">
                    <a16:creationId xmlns:a16="http://schemas.microsoft.com/office/drawing/2014/main" id="{70C19076-ED86-4842-9D9D-02D4A2859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815" y="3826032"/>
                <a:ext cx="576027" cy="718588"/>
              </a:xfrm>
              <a:custGeom>
                <a:avLst/>
                <a:gdLst>
                  <a:gd name="T0" fmla="*/ 116 w 2635"/>
                  <a:gd name="T1" fmla="*/ 0 h 3189"/>
                  <a:gd name="T2" fmla="*/ 500 w 2635"/>
                  <a:gd name="T3" fmla="*/ 57 h 3189"/>
                  <a:gd name="T4" fmla="*/ 458 w 2635"/>
                  <a:gd name="T5" fmla="*/ 605 h 3189"/>
                  <a:gd name="T6" fmla="*/ 396 w 2635"/>
                  <a:gd name="T7" fmla="*/ 596 h 3189"/>
                  <a:gd name="T8" fmla="*/ 334 w 2635"/>
                  <a:gd name="T9" fmla="*/ 593 h 3189"/>
                  <a:gd name="T10" fmla="*/ 289 w 2635"/>
                  <a:gd name="T11" fmla="*/ 585 h 3189"/>
                  <a:gd name="T12" fmla="*/ 105 w 2635"/>
                  <a:gd name="T13" fmla="*/ 477 h 3189"/>
                  <a:gd name="T14" fmla="*/ 20 w 2635"/>
                  <a:gd name="T15" fmla="*/ 434 h 3189"/>
                  <a:gd name="T16" fmla="*/ 3 w 2635"/>
                  <a:gd name="T17" fmla="*/ 411 h 3189"/>
                  <a:gd name="T18" fmla="*/ 0 w 2635"/>
                  <a:gd name="T19" fmla="*/ 405 h 3189"/>
                  <a:gd name="T20" fmla="*/ 18 w 2635"/>
                  <a:gd name="T21" fmla="*/ 396 h 3189"/>
                  <a:gd name="T22" fmla="*/ 18 w 2635"/>
                  <a:gd name="T23" fmla="*/ 373 h 3189"/>
                  <a:gd name="T24" fmla="*/ 10 w 2635"/>
                  <a:gd name="T25" fmla="*/ 350 h 3189"/>
                  <a:gd name="T26" fmla="*/ 18 w 2635"/>
                  <a:gd name="T27" fmla="*/ 329 h 3189"/>
                  <a:gd name="T28" fmla="*/ 35 w 2635"/>
                  <a:gd name="T29" fmla="*/ 316 h 3189"/>
                  <a:gd name="T30" fmla="*/ 30 w 2635"/>
                  <a:gd name="T31" fmla="*/ 299 h 3189"/>
                  <a:gd name="T32" fmla="*/ 39 w 2635"/>
                  <a:gd name="T33" fmla="*/ 286 h 3189"/>
                  <a:gd name="T34" fmla="*/ 52 w 2635"/>
                  <a:gd name="T35" fmla="*/ 265 h 3189"/>
                  <a:gd name="T36" fmla="*/ 64 w 2635"/>
                  <a:gd name="T37" fmla="*/ 265 h 3189"/>
                  <a:gd name="T38" fmla="*/ 68 w 2635"/>
                  <a:gd name="T39" fmla="*/ 250 h 3189"/>
                  <a:gd name="T40" fmla="*/ 47 w 2635"/>
                  <a:gd name="T41" fmla="*/ 213 h 3189"/>
                  <a:gd name="T42" fmla="*/ 41 w 2635"/>
                  <a:gd name="T43" fmla="*/ 180 h 3189"/>
                  <a:gd name="T44" fmla="*/ 34 w 2635"/>
                  <a:gd name="T45" fmla="*/ 170 h 3189"/>
                  <a:gd name="T46" fmla="*/ 47 w 2635"/>
                  <a:gd name="T47" fmla="*/ 153 h 3189"/>
                  <a:gd name="T48" fmla="*/ 49 w 2635"/>
                  <a:gd name="T49" fmla="*/ 130 h 3189"/>
                  <a:gd name="T50" fmla="*/ 42 w 2635"/>
                  <a:gd name="T51" fmla="*/ 98 h 3189"/>
                  <a:gd name="T52" fmla="*/ 43 w 2635"/>
                  <a:gd name="T53" fmla="*/ 82 h 3189"/>
                  <a:gd name="T54" fmla="*/ 58 w 2635"/>
                  <a:gd name="T55" fmla="*/ 73 h 3189"/>
                  <a:gd name="T56" fmla="*/ 78 w 2635"/>
                  <a:gd name="T57" fmla="*/ 79 h 3189"/>
                  <a:gd name="T58" fmla="*/ 105 w 2635"/>
                  <a:gd name="T59" fmla="*/ 87 h 3189"/>
                  <a:gd name="T60" fmla="*/ 100 w 2635"/>
                  <a:gd name="T61" fmla="*/ 61 h 3189"/>
                  <a:gd name="T62" fmla="*/ 110 w 2635"/>
                  <a:gd name="T63" fmla="*/ 48 h 3189"/>
                  <a:gd name="T64" fmla="*/ 110 w 2635"/>
                  <a:gd name="T65" fmla="*/ 23 h 3189"/>
                  <a:gd name="T66" fmla="*/ 114 w 2635"/>
                  <a:gd name="T67" fmla="*/ 6 h 3189"/>
                  <a:gd name="T68" fmla="*/ 116 w 2635"/>
                  <a:gd name="T69" fmla="*/ 0 h 318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635" h="3189">
                    <a:moveTo>
                      <a:pt x="609" y="0"/>
                    </a:moveTo>
                    <a:lnTo>
                      <a:pt x="2635" y="300"/>
                    </a:lnTo>
                    <a:lnTo>
                      <a:pt x="2416" y="3189"/>
                    </a:lnTo>
                    <a:lnTo>
                      <a:pt x="2089" y="3144"/>
                    </a:lnTo>
                    <a:lnTo>
                      <a:pt x="1759" y="3126"/>
                    </a:lnTo>
                    <a:lnTo>
                      <a:pt x="1525" y="3084"/>
                    </a:lnTo>
                    <a:lnTo>
                      <a:pt x="553" y="2514"/>
                    </a:lnTo>
                    <a:lnTo>
                      <a:pt x="106" y="2289"/>
                    </a:lnTo>
                    <a:lnTo>
                      <a:pt x="16" y="2169"/>
                    </a:lnTo>
                    <a:lnTo>
                      <a:pt x="0" y="2135"/>
                    </a:lnTo>
                    <a:lnTo>
                      <a:pt x="96" y="2088"/>
                    </a:lnTo>
                    <a:lnTo>
                      <a:pt x="94" y="1964"/>
                    </a:lnTo>
                    <a:lnTo>
                      <a:pt x="54" y="1844"/>
                    </a:lnTo>
                    <a:lnTo>
                      <a:pt x="96" y="1736"/>
                    </a:lnTo>
                    <a:lnTo>
                      <a:pt x="187" y="1665"/>
                    </a:lnTo>
                    <a:lnTo>
                      <a:pt x="157" y="1575"/>
                    </a:lnTo>
                    <a:lnTo>
                      <a:pt x="205" y="1509"/>
                    </a:lnTo>
                    <a:lnTo>
                      <a:pt x="276" y="1397"/>
                    </a:lnTo>
                    <a:lnTo>
                      <a:pt x="337" y="1395"/>
                    </a:lnTo>
                    <a:lnTo>
                      <a:pt x="360" y="1319"/>
                    </a:lnTo>
                    <a:lnTo>
                      <a:pt x="249" y="1124"/>
                    </a:lnTo>
                    <a:lnTo>
                      <a:pt x="217" y="948"/>
                    </a:lnTo>
                    <a:lnTo>
                      <a:pt x="178" y="897"/>
                    </a:lnTo>
                    <a:lnTo>
                      <a:pt x="249" y="809"/>
                    </a:lnTo>
                    <a:lnTo>
                      <a:pt x="258" y="687"/>
                    </a:lnTo>
                    <a:lnTo>
                      <a:pt x="223" y="515"/>
                    </a:lnTo>
                    <a:lnTo>
                      <a:pt x="228" y="431"/>
                    </a:lnTo>
                    <a:lnTo>
                      <a:pt x="307" y="384"/>
                    </a:lnTo>
                    <a:lnTo>
                      <a:pt x="411" y="414"/>
                    </a:lnTo>
                    <a:lnTo>
                      <a:pt x="553" y="461"/>
                    </a:lnTo>
                    <a:lnTo>
                      <a:pt x="528" y="320"/>
                    </a:lnTo>
                    <a:lnTo>
                      <a:pt x="582" y="252"/>
                    </a:lnTo>
                    <a:lnTo>
                      <a:pt x="582" y="122"/>
                    </a:lnTo>
                    <a:lnTo>
                      <a:pt x="603" y="32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Freeform 127">
                <a:extLst>
                  <a:ext uri="{FF2B5EF4-FFF2-40B4-BE49-F238E27FC236}">
                    <a16:creationId xmlns:a16="http://schemas.microsoft.com/office/drawing/2014/main" id="{FE6C190C-C3DD-49FF-9C80-21C324D0A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9842" y="3432887"/>
                <a:ext cx="629022" cy="491728"/>
              </a:xfrm>
              <a:custGeom>
                <a:avLst/>
                <a:gdLst>
                  <a:gd name="T0" fmla="*/ 43 w 2886"/>
                  <a:gd name="T1" fmla="*/ 0 h 2181"/>
                  <a:gd name="T2" fmla="*/ 21 w 2886"/>
                  <a:gd name="T3" fmla="*/ 141 h 2181"/>
                  <a:gd name="T4" fmla="*/ 0 w 2886"/>
                  <a:gd name="T5" fmla="*/ 388 h 2181"/>
                  <a:gd name="T6" fmla="*/ 215 w 2886"/>
                  <a:gd name="T7" fmla="*/ 404 h 2181"/>
                  <a:gd name="T8" fmla="*/ 386 w 2886"/>
                  <a:gd name="T9" fmla="*/ 412 h 2181"/>
                  <a:gd name="T10" fmla="*/ 536 w 2886"/>
                  <a:gd name="T11" fmla="*/ 414 h 2181"/>
                  <a:gd name="T12" fmla="*/ 535 w 2886"/>
                  <a:gd name="T13" fmla="*/ 196 h 2181"/>
                  <a:gd name="T14" fmla="*/ 546 w 2886"/>
                  <a:gd name="T15" fmla="*/ 112 h 2181"/>
                  <a:gd name="T16" fmla="*/ 543 w 2886"/>
                  <a:gd name="T17" fmla="*/ 80 h 2181"/>
                  <a:gd name="T18" fmla="*/ 540 w 2886"/>
                  <a:gd name="T19" fmla="*/ 51 h 2181"/>
                  <a:gd name="T20" fmla="*/ 543 w 2886"/>
                  <a:gd name="T21" fmla="*/ 28 h 2181"/>
                  <a:gd name="T22" fmla="*/ 519 w 2886"/>
                  <a:gd name="T23" fmla="*/ 32 h 2181"/>
                  <a:gd name="T24" fmla="*/ 396 w 2886"/>
                  <a:gd name="T25" fmla="*/ 30 h 2181"/>
                  <a:gd name="T26" fmla="*/ 72 w 2886"/>
                  <a:gd name="T27" fmla="*/ 2 h 2181"/>
                  <a:gd name="T28" fmla="*/ 43 w 2886"/>
                  <a:gd name="T29" fmla="*/ 0 h 218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886" h="2181">
                    <a:moveTo>
                      <a:pt x="227" y="0"/>
                    </a:moveTo>
                    <a:lnTo>
                      <a:pt x="110" y="741"/>
                    </a:lnTo>
                    <a:lnTo>
                      <a:pt x="0" y="2044"/>
                    </a:lnTo>
                    <a:lnTo>
                      <a:pt x="1134" y="2128"/>
                    </a:lnTo>
                    <a:lnTo>
                      <a:pt x="2040" y="2170"/>
                    </a:lnTo>
                    <a:lnTo>
                      <a:pt x="2835" y="2181"/>
                    </a:lnTo>
                    <a:lnTo>
                      <a:pt x="2826" y="1035"/>
                    </a:lnTo>
                    <a:lnTo>
                      <a:pt x="2886" y="591"/>
                    </a:lnTo>
                    <a:lnTo>
                      <a:pt x="2868" y="423"/>
                    </a:lnTo>
                    <a:lnTo>
                      <a:pt x="2856" y="267"/>
                    </a:lnTo>
                    <a:lnTo>
                      <a:pt x="2868" y="147"/>
                    </a:lnTo>
                    <a:lnTo>
                      <a:pt x="2745" y="169"/>
                    </a:lnTo>
                    <a:lnTo>
                      <a:pt x="2093" y="157"/>
                    </a:lnTo>
                    <a:lnTo>
                      <a:pt x="380" y="12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Freeform 128">
                <a:extLst>
                  <a:ext uri="{FF2B5EF4-FFF2-40B4-BE49-F238E27FC236}">
                    <a16:creationId xmlns:a16="http://schemas.microsoft.com/office/drawing/2014/main" id="{AF84522B-B4AD-44A5-9E8C-299D152312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4120" y="2905527"/>
                <a:ext cx="616349" cy="375329"/>
              </a:xfrm>
              <a:custGeom>
                <a:avLst/>
                <a:gdLst>
                  <a:gd name="T0" fmla="*/ 0 w 2822"/>
                  <a:gd name="T1" fmla="*/ 276 h 1670"/>
                  <a:gd name="T2" fmla="*/ 108 w 2822"/>
                  <a:gd name="T3" fmla="*/ 285 h 1670"/>
                  <a:gd name="T4" fmla="*/ 217 w 2822"/>
                  <a:gd name="T5" fmla="*/ 286 h 1670"/>
                  <a:gd name="T6" fmla="*/ 295 w 2822"/>
                  <a:gd name="T7" fmla="*/ 285 h 1670"/>
                  <a:gd name="T8" fmla="*/ 349 w 2822"/>
                  <a:gd name="T9" fmla="*/ 283 h 1670"/>
                  <a:gd name="T10" fmla="*/ 376 w 2822"/>
                  <a:gd name="T11" fmla="*/ 281 h 1670"/>
                  <a:gd name="T12" fmla="*/ 422 w 2822"/>
                  <a:gd name="T13" fmla="*/ 298 h 1670"/>
                  <a:gd name="T14" fmla="*/ 439 w 2822"/>
                  <a:gd name="T15" fmla="*/ 286 h 1670"/>
                  <a:gd name="T16" fmla="*/ 473 w 2822"/>
                  <a:gd name="T17" fmla="*/ 286 h 1670"/>
                  <a:gd name="T18" fmla="*/ 485 w 2822"/>
                  <a:gd name="T19" fmla="*/ 303 h 1670"/>
                  <a:gd name="T20" fmla="*/ 535 w 2822"/>
                  <a:gd name="T21" fmla="*/ 316 h 1670"/>
                  <a:gd name="T22" fmla="*/ 535 w 2822"/>
                  <a:gd name="T23" fmla="*/ 259 h 1670"/>
                  <a:gd name="T24" fmla="*/ 528 w 2822"/>
                  <a:gd name="T25" fmla="*/ 233 h 1670"/>
                  <a:gd name="T26" fmla="*/ 533 w 2822"/>
                  <a:gd name="T27" fmla="*/ 181 h 1670"/>
                  <a:gd name="T28" fmla="*/ 526 w 2822"/>
                  <a:gd name="T29" fmla="*/ 72 h 1670"/>
                  <a:gd name="T30" fmla="*/ 502 w 2822"/>
                  <a:gd name="T31" fmla="*/ 43 h 1670"/>
                  <a:gd name="T32" fmla="*/ 509 w 2822"/>
                  <a:gd name="T33" fmla="*/ 22 h 1670"/>
                  <a:gd name="T34" fmla="*/ 507 w 2822"/>
                  <a:gd name="T35" fmla="*/ 0 h 1670"/>
                  <a:gd name="T36" fmla="*/ 388 w 2822"/>
                  <a:gd name="T37" fmla="*/ 3 h 1670"/>
                  <a:gd name="T38" fmla="*/ 10 w 2822"/>
                  <a:gd name="T39" fmla="*/ 10 h 1670"/>
                  <a:gd name="T40" fmla="*/ 5 w 2822"/>
                  <a:gd name="T41" fmla="*/ 90 h 1670"/>
                  <a:gd name="T42" fmla="*/ 0 w 2822"/>
                  <a:gd name="T43" fmla="*/ 276 h 167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822" h="1670">
                    <a:moveTo>
                      <a:pt x="0" y="1456"/>
                    </a:moveTo>
                    <a:lnTo>
                      <a:pt x="570" y="1505"/>
                    </a:lnTo>
                    <a:lnTo>
                      <a:pt x="1143" y="1513"/>
                    </a:lnTo>
                    <a:lnTo>
                      <a:pt x="1558" y="1505"/>
                    </a:lnTo>
                    <a:lnTo>
                      <a:pt x="1842" y="1496"/>
                    </a:lnTo>
                    <a:lnTo>
                      <a:pt x="1985" y="1483"/>
                    </a:lnTo>
                    <a:lnTo>
                      <a:pt x="2225" y="1573"/>
                    </a:lnTo>
                    <a:lnTo>
                      <a:pt x="2315" y="1513"/>
                    </a:lnTo>
                    <a:lnTo>
                      <a:pt x="2496" y="1513"/>
                    </a:lnTo>
                    <a:lnTo>
                      <a:pt x="2556" y="1603"/>
                    </a:lnTo>
                    <a:lnTo>
                      <a:pt x="2822" y="1670"/>
                    </a:lnTo>
                    <a:lnTo>
                      <a:pt x="2822" y="1369"/>
                    </a:lnTo>
                    <a:lnTo>
                      <a:pt x="2785" y="1232"/>
                    </a:lnTo>
                    <a:lnTo>
                      <a:pt x="2813" y="957"/>
                    </a:lnTo>
                    <a:lnTo>
                      <a:pt x="2776" y="382"/>
                    </a:lnTo>
                    <a:lnTo>
                      <a:pt x="2646" y="226"/>
                    </a:lnTo>
                    <a:lnTo>
                      <a:pt x="2685" y="118"/>
                    </a:lnTo>
                    <a:lnTo>
                      <a:pt x="2674" y="0"/>
                    </a:lnTo>
                    <a:lnTo>
                      <a:pt x="2045" y="16"/>
                    </a:lnTo>
                    <a:lnTo>
                      <a:pt x="54" y="54"/>
                    </a:lnTo>
                    <a:lnTo>
                      <a:pt x="28" y="476"/>
                    </a:lnTo>
                    <a:lnTo>
                      <a:pt x="0" y="1456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" name="Freeform 129">
                <a:extLst>
                  <a:ext uri="{FF2B5EF4-FFF2-40B4-BE49-F238E27FC236}">
                    <a16:creationId xmlns:a16="http://schemas.microsoft.com/office/drawing/2014/main" id="{13FF1C8A-F6AC-48D2-834D-8D6A1DC1C0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7207" y="3234533"/>
                <a:ext cx="724642" cy="333758"/>
              </a:xfrm>
              <a:custGeom>
                <a:avLst/>
                <a:gdLst>
                  <a:gd name="T0" fmla="*/ 7 w 3321"/>
                  <a:gd name="T1" fmla="*/ 0 h 1486"/>
                  <a:gd name="T2" fmla="*/ 0 w 3321"/>
                  <a:gd name="T3" fmla="*/ 197 h 1486"/>
                  <a:gd name="T4" fmla="*/ 123 w 3321"/>
                  <a:gd name="T5" fmla="*/ 200 h 1486"/>
                  <a:gd name="T6" fmla="*/ 146 w 3321"/>
                  <a:gd name="T7" fmla="*/ 196 h 1486"/>
                  <a:gd name="T8" fmla="*/ 144 w 3321"/>
                  <a:gd name="T9" fmla="*/ 218 h 1486"/>
                  <a:gd name="T10" fmla="*/ 147 w 3321"/>
                  <a:gd name="T11" fmla="*/ 252 h 1486"/>
                  <a:gd name="T12" fmla="*/ 150 w 3321"/>
                  <a:gd name="T13" fmla="*/ 281 h 1486"/>
                  <a:gd name="T14" fmla="*/ 413 w 3321"/>
                  <a:gd name="T15" fmla="*/ 281 h 1486"/>
                  <a:gd name="T16" fmla="*/ 529 w 3321"/>
                  <a:gd name="T17" fmla="*/ 275 h 1486"/>
                  <a:gd name="T18" fmla="*/ 557 w 3321"/>
                  <a:gd name="T19" fmla="*/ 272 h 1486"/>
                  <a:gd name="T20" fmla="*/ 588 w 3321"/>
                  <a:gd name="T21" fmla="*/ 271 h 1486"/>
                  <a:gd name="T22" fmla="*/ 629 w 3321"/>
                  <a:gd name="T23" fmla="*/ 269 h 1486"/>
                  <a:gd name="T24" fmla="*/ 607 w 3321"/>
                  <a:gd name="T25" fmla="*/ 225 h 1486"/>
                  <a:gd name="T26" fmla="*/ 607 w 3321"/>
                  <a:gd name="T27" fmla="*/ 179 h 1486"/>
                  <a:gd name="T28" fmla="*/ 556 w 3321"/>
                  <a:gd name="T29" fmla="*/ 78 h 1486"/>
                  <a:gd name="T30" fmla="*/ 540 w 3321"/>
                  <a:gd name="T31" fmla="*/ 40 h 1486"/>
                  <a:gd name="T32" fmla="*/ 490 w 3321"/>
                  <a:gd name="T33" fmla="*/ 28 h 1486"/>
                  <a:gd name="T34" fmla="*/ 480 w 3321"/>
                  <a:gd name="T35" fmla="*/ 11 h 1486"/>
                  <a:gd name="T36" fmla="*/ 445 w 3321"/>
                  <a:gd name="T37" fmla="*/ 11 h 1486"/>
                  <a:gd name="T38" fmla="*/ 428 w 3321"/>
                  <a:gd name="T39" fmla="*/ 22 h 1486"/>
                  <a:gd name="T40" fmla="*/ 382 w 3321"/>
                  <a:gd name="T41" fmla="*/ 5 h 1486"/>
                  <a:gd name="T42" fmla="*/ 353 w 3321"/>
                  <a:gd name="T43" fmla="*/ 8 h 1486"/>
                  <a:gd name="T44" fmla="*/ 301 w 3321"/>
                  <a:gd name="T45" fmla="*/ 9 h 1486"/>
                  <a:gd name="T46" fmla="*/ 220 w 3321"/>
                  <a:gd name="T47" fmla="*/ 11 h 1486"/>
                  <a:gd name="T48" fmla="*/ 115 w 3321"/>
                  <a:gd name="T49" fmla="*/ 9 h 1486"/>
                  <a:gd name="T50" fmla="*/ 7 w 3321"/>
                  <a:gd name="T51" fmla="*/ 0 h 148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321" h="1486">
                    <a:moveTo>
                      <a:pt x="35" y="0"/>
                    </a:moveTo>
                    <a:lnTo>
                      <a:pt x="0" y="1044"/>
                    </a:lnTo>
                    <a:lnTo>
                      <a:pt x="651" y="1058"/>
                    </a:lnTo>
                    <a:lnTo>
                      <a:pt x="769" y="1034"/>
                    </a:lnTo>
                    <a:lnTo>
                      <a:pt x="761" y="1152"/>
                    </a:lnTo>
                    <a:lnTo>
                      <a:pt x="775" y="1332"/>
                    </a:lnTo>
                    <a:lnTo>
                      <a:pt x="793" y="1486"/>
                    </a:lnTo>
                    <a:lnTo>
                      <a:pt x="2181" y="1486"/>
                    </a:lnTo>
                    <a:lnTo>
                      <a:pt x="2791" y="1454"/>
                    </a:lnTo>
                    <a:lnTo>
                      <a:pt x="2939" y="1436"/>
                    </a:lnTo>
                    <a:lnTo>
                      <a:pt x="3107" y="1432"/>
                    </a:lnTo>
                    <a:lnTo>
                      <a:pt x="3321" y="1424"/>
                    </a:lnTo>
                    <a:lnTo>
                      <a:pt x="3203" y="1190"/>
                    </a:lnTo>
                    <a:lnTo>
                      <a:pt x="3203" y="946"/>
                    </a:lnTo>
                    <a:lnTo>
                      <a:pt x="2937" y="414"/>
                    </a:lnTo>
                    <a:lnTo>
                      <a:pt x="2849" y="212"/>
                    </a:lnTo>
                    <a:lnTo>
                      <a:pt x="2587" y="146"/>
                    </a:lnTo>
                    <a:lnTo>
                      <a:pt x="2533" y="56"/>
                    </a:lnTo>
                    <a:lnTo>
                      <a:pt x="2348" y="58"/>
                    </a:lnTo>
                    <a:lnTo>
                      <a:pt x="2259" y="116"/>
                    </a:lnTo>
                    <a:lnTo>
                      <a:pt x="2017" y="24"/>
                    </a:lnTo>
                    <a:lnTo>
                      <a:pt x="1862" y="42"/>
                    </a:lnTo>
                    <a:lnTo>
                      <a:pt x="1587" y="50"/>
                    </a:lnTo>
                    <a:lnTo>
                      <a:pt x="1159" y="56"/>
                    </a:lnTo>
                    <a:lnTo>
                      <a:pt x="607" y="48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Freeform 130">
                <a:extLst>
                  <a:ext uri="{FF2B5EF4-FFF2-40B4-BE49-F238E27FC236}">
                    <a16:creationId xmlns:a16="http://schemas.microsoft.com/office/drawing/2014/main" id="{A2D2FD06-DD21-444F-9FDB-AE06D93D6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6191" y="3555225"/>
                <a:ext cx="662431" cy="370578"/>
              </a:xfrm>
              <a:custGeom>
                <a:avLst/>
                <a:gdLst>
                  <a:gd name="T0" fmla="*/ 12 w 3036"/>
                  <a:gd name="T1" fmla="*/ 11 h 1646"/>
                  <a:gd name="T2" fmla="*/ 0 w 3036"/>
                  <a:gd name="T3" fmla="*/ 93 h 1646"/>
                  <a:gd name="T4" fmla="*/ 2 w 3036"/>
                  <a:gd name="T5" fmla="*/ 311 h 1646"/>
                  <a:gd name="T6" fmla="*/ 265 w 3036"/>
                  <a:gd name="T7" fmla="*/ 312 h 1646"/>
                  <a:gd name="T8" fmla="*/ 435 w 3036"/>
                  <a:gd name="T9" fmla="*/ 298 h 1646"/>
                  <a:gd name="T10" fmla="*/ 575 w 3036"/>
                  <a:gd name="T11" fmla="*/ 286 h 1646"/>
                  <a:gd name="T12" fmla="*/ 575 w 3036"/>
                  <a:gd name="T13" fmla="*/ 251 h 1646"/>
                  <a:gd name="T14" fmla="*/ 570 w 3036"/>
                  <a:gd name="T15" fmla="*/ 198 h 1646"/>
                  <a:gd name="T16" fmla="*/ 570 w 3036"/>
                  <a:gd name="T17" fmla="*/ 135 h 1646"/>
                  <a:gd name="T18" fmla="*/ 566 w 3036"/>
                  <a:gd name="T19" fmla="*/ 87 h 1646"/>
                  <a:gd name="T20" fmla="*/ 542 w 3036"/>
                  <a:gd name="T21" fmla="*/ 73 h 1646"/>
                  <a:gd name="T22" fmla="*/ 532 w 3036"/>
                  <a:gd name="T23" fmla="*/ 42 h 1646"/>
                  <a:gd name="T24" fmla="*/ 537 w 3036"/>
                  <a:gd name="T25" fmla="*/ 25 h 1646"/>
                  <a:gd name="T26" fmla="*/ 518 w 3036"/>
                  <a:gd name="T27" fmla="*/ 14 h 1646"/>
                  <a:gd name="T28" fmla="*/ 491 w 3036"/>
                  <a:gd name="T29" fmla="*/ 0 h 1646"/>
                  <a:gd name="T30" fmla="*/ 453 w 3036"/>
                  <a:gd name="T31" fmla="*/ 0 h 1646"/>
                  <a:gd name="T32" fmla="*/ 419 w 3036"/>
                  <a:gd name="T33" fmla="*/ 2 h 1646"/>
                  <a:gd name="T34" fmla="*/ 391 w 3036"/>
                  <a:gd name="T35" fmla="*/ 5 h 1646"/>
                  <a:gd name="T36" fmla="*/ 279 w 3036"/>
                  <a:gd name="T37" fmla="*/ 11 h 1646"/>
                  <a:gd name="T38" fmla="*/ 12 w 3036"/>
                  <a:gd name="T39" fmla="*/ 11 h 164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36" h="1646">
                    <a:moveTo>
                      <a:pt x="62" y="59"/>
                    </a:moveTo>
                    <a:lnTo>
                      <a:pt x="0" y="491"/>
                    </a:lnTo>
                    <a:lnTo>
                      <a:pt x="13" y="1641"/>
                    </a:lnTo>
                    <a:lnTo>
                      <a:pt x="1401" y="1646"/>
                    </a:lnTo>
                    <a:lnTo>
                      <a:pt x="2298" y="1572"/>
                    </a:lnTo>
                    <a:lnTo>
                      <a:pt x="3036" y="1509"/>
                    </a:lnTo>
                    <a:lnTo>
                      <a:pt x="3036" y="1326"/>
                    </a:lnTo>
                    <a:lnTo>
                      <a:pt x="3009" y="1043"/>
                    </a:lnTo>
                    <a:lnTo>
                      <a:pt x="3009" y="713"/>
                    </a:lnTo>
                    <a:lnTo>
                      <a:pt x="2987" y="461"/>
                    </a:lnTo>
                    <a:lnTo>
                      <a:pt x="2862" y="384"/>
                    </a:lnTo>
                    <a:lnTo>
                      <a:pt x="2807" y="221"/>
                    </a:lnTo>
                    <a:lnTo>
                      <a:pt x="2837" y="131"/>
                    </a:lnTo>
                    <a:lnTo>
                      <a:pt x="2734" y="73"/>
                    </a:lnTo>
                    <a:lnTo>
                      <a:pt x="2593" y="0"/>
                    </a:lnTo>
                    <a:lnTo>
                      <a:pt x="2392" y="2"/>
                    </a:lnTo>
                    <a:lnTo>
                      <a:pt x="2212" y="11"/>
                    </a:lnTo>
                    <a:lnTo>
                      <a:pt x="2062" y="27"/>
                    </a:lnTo>
                    <a:lnTo>
                      <a:pt x="1474" y="60"/>
                    </a:lnTo>
                    <a:lnTo>
                      <a:pt x="62" y="59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Freeform 131">
                <a:extLst>
                  <a:ext uri="{FF2B5EF4-FFF2-40B4-BE49-F238E27FC236}">
                    <a16:creationId xmlns:a16="http://schemas.microsoft.com/office/drawing/2014/main" id="{593A8CA2-A1F4-4CB0-B868-C7745C4316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1456" y="3893734"/>
                <a:ext cx="579483" cy="654450"/>
              </a:xfrm>
              <a:custGeom>
                <a:avLst/>
                <a:gdLst>
                  <a:gd name="T0" fmla="*/ 41 w 2655"/>
                  <a:gd name="T1" fmla="*/ 0 h 2904"/>
                  <a:gd name="T2" fmla="*/ 261 w 2655"/>
                  <a:gd name="T3" fmla="*/ 16 h 2904"/>
                  <a:gd name="T4" fmla="*/ 411 w 2655"/>
                  <a:gd name="T5" fmla="*/ 23 h 2904"/>
                  <a:gd name="T6" fmla="*/ 503 w 2655"/>
                  <a:gd name="T7" fmla="*/ 25 h 2904"/>
                  <a:gd name="T8" fmla="*/ 500 w 2655"/>
                  <a:gd name="T9" fmla="*/ 75 h 2904"/>
                  <a:gd name="T10" fmla="*/ 503 w 2655"/>
                  <a:gd name="T11" fmla="*/ 283 h 2904"/>
                  <a:gd name="T12" fmla="*/ 497 w 2655"/>
                  <a:gd name="T13" fmla="*/ 505 h 2904"/>
                  <a:gd name="T14" fmla="*/ 194 w 2655"/>
                  <a:gd name="T15" fmla="*/ 494 h 2904"/>
                  <a:gd name="T16" fmla="*/ 206 w 2655"/>
                  <a:gd name="T17" fmla="*/ 516 h 2904"/>
                  <a:gd name="T18" fmla="*/ 171 w 2655"/>
                  <a:gd name="T19" fmla="*/ 510 h 2904"/>
                  <a:gd name="T20" fmla="*/ 130 w 2655"/>
                  <a:gd name="T21" fmla="*/ 512 h 2904"/>
                  <a:gd name="T22" fmla="*/ 80 w 2655"/>
                  <a:gd name="T23" fmla="*/ 505 h 2904"/>
                  <a:gd name="T24" fmla="*/ 78 w 2655"/>
                  <a:gd name="T25" fmla="*/ 532 h 2904"/>
                  <a:gd name="T26" fmla="*/ 73 w 2655"/>
                  <a:gd name="T27" fmla="*/ 551 h 2904"/>
                  <a:gd name="T28" fmla="*/ 0 w 2655"/>
                  <a:gd name="T29" fmla="*/ 549 h 2904"/>
                  <a:gd name="T30" fmla="*/ 41 w 2655"/>
                  <a:gd name="T31" fmla="*/ 0 h 29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55" h="2904">
                    <a:moveTo>
                      <a:pt x="217" y="0"/>
                    </a:moveTo>
                    <a:lnTo>
                      <a:pt x="1377" y="84"/>
                    </a:lnTo>
                    <a:lnTo>
                      <a:pt x="2169" y="122"/>
                    </a:lnTo>
                    <a:lnTo>
                      <a:pt x="2653" y="132"/>
                    </a:lnTo>
                    <a:lnTo>
                      <a:pt x="2637" y="396"/>
                    </a:lnTo>
                    <a:lnTo>
                      <a:pt x="2655" y="1494"/>
                    </a:lnTo>
                    <a:lnTo>
                      <a:pt x="2625" y="2664"/>
                    </a:lnTo>
                    <a:lnTo>
                      <a:pt x="1026" y="2601"/>
                    </a:lnTo>
                    <a:lnTo>
                      <a:pt x="1086" y="2721"/>
                    </a:lnTo>
                    <a:lnTo>
                      <a:pt x="903" y="2688"/>
                    </a:lnTo>
                    <a:lnTo>
                      <a:pt x="687" y="2700"/>
                    </a:lnTo>
                    <a:lnTo>
                      <a:pt x="423" y="2664"/>
                    </a:lnTo>
                    <a:lnTo>
                      <a:pt x="411" y="2802"/>
                    </a:lnTo>
                    <a:lnTo>
                      <a:pt x="387" y="2904"/>
                    </a:lnTo>
                    <a:lnTo>
                      <a:pt x="0" y="2892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" name="Freeform 132">
                <a:extLst>
                  <a:ext uri="{FF2B5EF4-FFF2-40B4-BE49-F238E27FC236}">
                    <a16:creationId xmlns:a16="http://schemas.microsoft.com/office/drawing/2014/main" id="{7F438719-B1FE-45DF-82C4-6634893F82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7483" y="3894921"/>
                <a:ext cx="790309" cy="388394"/>
              </a:xfrm>
              <a:custGeom>
                <a:avLst/>
                <a:gdLst>
                  <a:gd name="T0" fmla="*/ 3 w 3616"/>
                  <a:gd name="T1" fmla="*/ 24 h 1724"/>
                  <a:gd name="T2" fmla="*/ 0 w 3616"/>
                  <a:gd name="T3" fmla="*/ 74 h 1724"/>
                  <a:gd name="T4" fmla="*/ 109 w 3616"/>
                  <a:gd name="T5" fmla="*/ 73 h 1724"/>
                  <a:gd name="T6" fmla="*/ 169 w 3616"/>
                  <a:gd name="T7" fmla="*/ 71 h 1724"/>
                  <a:gd name="T8" fmla="*/ 231 w 3616"/>
                  <a:gd name="T9" fmla="*/ 71 h 1724"/>
                  <a:gd name="T10" fmla="*/ 234 w 3616"/>
                  <a:gd name="T11" fmla="*/ 106 h 1724"/>
                  <a:gd name="T12" fmla="*/ 235 w 3616"/>
                  <a:gd name="T13" fmla="*/ 158 h 1724"/>
                  <a:gd name="T14" fmla="*/ 230 w 3616"/>
                  <a:gd name="T15" fmla="*/ 187 h 1724"/>
                  <a:gd name="T16" fmla="*/ 223 w 3616"/>
                  <a:gd name="T17" fmla="*/ 211 h 1724"/>
                  <a:gd name="T18" fmla="*/ 230 w 3616"/>
                  <a:gd name="T19" fmla="*/ 234 h 1724"/>
                  <a:gd name="T20" fmla="*/ 231 w 3616"/>
                  <a:gd name="T21" fmla="*/ 259 h 1724"/>
                  <a:gd name="T22" fmla="*/ 261 w 3616"/>
                  <a:gd name="T23" fmla="*/ 262 h 1724"/>
                  <a:gd name="T24" fmla="*/ 280 w 3616"/>
                  <a:gd name="T25" fmla="*/ 274 h 1724"/>
                  <a:gd name="T26" fmla="*/ 306 w 3616"/>
                  <a:gd name="T27" fmla="*/ 276 h 1724"/>
                  <a:gd name="T28" fmla="*/ 338 w 3616"/>
                  <a:gd name="T29" fmla="*/ 295 h 1724"/>
                  <a:gd name="T30" fmla="*/ 381 w 3616"/>
                  <a:gd name="T31" fmla="*/ 288 h 1724"/>
                  <a:gd name="T32" fmla="*/ 412 w 3616"/>
                  <a:gd name="T33" fmla="*/ 315 h 1724"/>
                  <a:gd name="T34" fmla="*/ 440 w 3616"/>
                  <a:gd name="T35" fmla="*/ 309 h 1724"/>
                  <a:gd name="T36" fmla="*/ 464 w 3616"/>
                  <a:gd name="T37" fmla="*/ 321 h 1724"/>
                  <a:gd name="T38" fmla="*/ 492 w 3616"/>
                  <a:gd name="T39" fmla="*/ 319 h 1724"/>
                  <a:gd name="T40" fmla="*/ 544 w 3616"/>
                  <a:gd name="T41" fmla="*/ 327 h 1724"/>
                  <a:gd name="T42" fmla="*/ 591 w 3616"/>
                  <a:gd name="T43" fmla="*/ 309 h 1724"/>
                  <a:gd name="T44" fmla="*/ 617 w 3616"/>
                  <a:gd name="T45" fmla="*/ 312 h 1724"/>
                  <a:gd name="T46" fmla="*/ 636 w 3616"/>
                  <a:gd name="T47" fmla="*/ 303 h 1724"/>
                  <a:gd name="T48" fmla="*/ 657 w 3616"/>
                  <a:gd name="T49" fmla="*/ 321 h 1724"/>
                  <a:gd name="T50" fmla="*/ 686 w 3616"/>
                  <a:gd name="T51" fmla="*/ 327 h 1724"/>
                  <a:gd name="T52" fmla="*/ 686 w 3616"/>
                  <a:gd name="T53" fmla="*/ 173 h 1724"/>
                  <a:gd name="T54" fmla="*/ 673 w 3616"/>
                  <a:gd name="T55" fmla="*/ 112 h 1724"/>
                  <a:gd name="T56" fmla="*/ 669 w 3616"/>
                  <a:gd name="T57" fmla="*/ 74 h 1724"/>
                  <a:gd name="T58" fmla="*/ 669 w 3616"/>
                  <a:gd name="T59" fmla="*/ 48 h 1724"/>
                  <a:gd name="T60" fmla="*/ 664 w 3616"/>
                  <a:gd name="T61" fmla="*/ 26 h 1724"/>
                  <a:gd name="T62" fmla="*/ 654 w 3616"/>
                  <a:gd name="T63" fmla="*/ 0 h 1724"/>
                  <a:gd name="T64" fmla="*/ 587 w 3616"/>
                  <a:gd name="T65" fmla="*/ 5 h 1724"/>
                  <a:gd name="T66" fmla="*/ 344 w 3616"/>
                  <a:gd name="T67" fmla="*/ 25 h 1724"/>
                  <a:gd name="T68" fmla="*/ 219 w 3616"/>
                  <a:gd name="T69" fmla="*/ 25 h 1724"/>
                  <a:gd name="T70" fmla="*/ 79 w 3616"/>
                  <a:gd name="T71" fmla="*/ 25 h 1724"/>
                  <a:gd name="T72" fmla="*/ 3 w 3616"/>
                  <a:gd name="T73" fmla="*/ 24 h 172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616" h="1724">
                    <a:moveTo>
                      <a:pt x="14" y="124"/>
                    </a:moveTo>
                    <a:lnTo>
                      <a:pt x="0" y="392"/>
                    </a:lnTo>
                    <a:lnTo>
                      <a:pt x="573" y="383"/>
                    </a:lnTo>
                    <a:lnTo>
                      <a:pt x="893" y="374"/>
                    </a:lnTo>
                    <a:lnTo>
                      <a:pt x="1215" y="374"/>
                    </a:lnTo>
                    <a:lnTo>
                      <a:pt x="1231" y="557"/>
                    </a:lnTo>
                    <a:lnTo>
                      <a:pt x="1241" y="831"/>
                    </a:lnTo>
                    <a:lnTo>
                      <a:pt x="1213" y="987"/>
                    </a:lnTo>
                    <a:lnTo>
                      <a:pt x="1177" y="1115"/>
                    </a:lnTo>
                    <a:lnTo>
                      <a:pt x="1213" y="1233"/>
                    </a:lnTo>
                    <a:lnTo>
                      <a:pt x="1215" y="1364"/>
                    </a:lnTo>
                    <a:lnTo>
                      <a:pt x="1378" y="1380"/>
                    </a:lnTo>
                    <a:lnTo>
                      <a:pt x="1478" y="1444"/>
                    </a:lnTo>
                    <a:lnTo>
                      <a:pt x="1615" y="1453"/>
                    </a:lnTo>
                    <a:lnTo>
                      <a:pt x="1780" y="1553"/>
                    </a:lnTo>
                    <a:lnTo>
                      <a:pt x="2009" y="1517"/>
                    </a:lnTo>
                    <a:lnTo>
                      <a:pt x="2173" y="1663"/>
                    </a:lnTo>
                    <a:lnTo>
                      <a:pt x="2319" y="1627"/>
                    </a:lnTo>
                    <a:lnTo>
                      <a:pt x="2446" y="1694"/>
                    </a:lnTo>
                    <a:lnTo>
                      <a:pt x="2594" y="1681"/>
                    </a:lnTo>
                    <a:lnTo>
                      <a:pt x="2866" y="1724"/>
                    </a:lnTo>
                    <a:lnTo>
                      <a:pt x="3115" y="1627"/>
                    </a:lnTo>
                    <a:lnTo>
                      <a:pt x="3252" y="1645"/>
                    </a:lnTo>
                    <a:lnTo>
                      <a:pt x="3353" y="1599"/>
                    </a:lnTo>
                    <a:lnTo>
                      <a:pt x="3462" y="1691"/>
                    </a:lnTo>
                    <a:lnTo>
                      <a:pt x="3616" y="1724"/>
                    </a:lnTo>
                    <a:lnTo>
                      <a:pt x="3616" y="914"/>
                    </a:lnTo>
                    <a:lnTo>
                      <a:pt x="3545" y="593"/>
                    </a:lnTo>
                    <a:lnTo>
                      <a:pt x="3526" y="392"/>
                    </a:lnTo>
                    <a:lnTo>
                      <a:pt x="3526" y="254"/>
                    </a:lnTo>
                    <a:lnTo>
                      <a:pt x="3499" y="136"/>
                    </a:lnTo>
                    <a:lnTo>
                      <a:pt x="3446" y="0"/>
                    </a:lnTo>
                    <a:lnTo>
                      <a:pt x="3096" y="28"/>
                    </a:lnTo>
                    <a:lnTo>
                      <a:pt x="1814" y="134"/>
                    </a:lnTo>
                    <a:lnTo>
                      <a:pt x="1155" y="134"/>
                    </a:lnTo>
                    <a:lnTo>
                      <a:pt x="416" y="130"/>
                    </a:lnTo>
                    <a:lnTo>
                      <a:pt x="14" y="124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Freeform 133">
                <a:extLst>
                  <a:ext uri="{FF2B5EF4-FFF2-40B4-BE49-F238E27FC236}">
                    <a16:creationId xmlns:a16="http://schemas.microsoft.com/office/drawing/2014/main" id="{6A72AC74-4E25-4E7C-AA13-5E1F05263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6107" y="3979252"/>
                <a:ext cx="1256891" cy="1212691"/>
              </a:xfrm>
              <a:custGeom>
                <a:avLst/>
                <a:gdLst>
                  <a:gd name="T0" fmla="*/ 11 w 5759"/>
                  <a:gd name="T1" fmla="*/ 444 h 5383"/>
                  <a:gd name="T2" fmla="*/ 68 w 5759"/>
                  <a:gd name="T3" fmla="*/ 494 h 5383"/>
                  <a:gd name="T4" fmla="*/ 108 w 5759"/>
                  <a:gd name="T5" fmla="*/ 540 h 5383"/>
                  <a:gd name="T6" fmla="*/ 137 w 5759"/>
                  <a:gd name="T7" fmla="*/ 574 h 5383"/>
                  <a:gd name="T8" fmla="*/ 163 w 5759"/>
                  <a:gd name="T9" fmla="*/ 636 h 5383"/>
                  <a:gd name="T10" fmla="*/ 205 w 5759"/>
                  <a:gd name="T11" fmla="*/ 693 h 5383"/>
                  <a:gd name="T12" fmla="*/ 271 w 5759"/>
                  <a:gd name="T13" fmla="*/ 730 h 5383"/>
                  <a:gd name="T14" fmla="*/ 313 w 5759"/>
                  <a:gd name="T15" fmla="*/ 710 h 5383"/>
                  <a:gd name="T16" fmla="*/ 353 w 5759"/>
                  <a:gd name="T17" fmla="*/ 666 h 5383"/>
                  <a:gd name="T18" fmla="*/ 412 w 5759"/>
                  <a:gd name="T19" fmla="*/ 661 h 5383"/>
                  <a:gd name="T20" fmla="*/ 488 w 5759"/>
                  <a:gd name="T21" fmla="*/ 727 h 5383"/>
                  <a:gd name="T22" fmla="*/ 563 w 5759"/>
                  <a:gd name="T23" fmla="*/ 841 h 5383"/>
                  <a:gd name="T24" fmla="*/ 606 w 5759"/>
                  <a:gd name="T25" fmla="*/ 909 h 5383"/>
                  <a:gd name="T26" fmla="*/ 637 w 5759"/>
                  <a:gd name="T27" fmla="*/ 983 h 5383"/>
                  <a:gd name="T28" fmla="*/ 745 w 5759"/>
                  <a:gd name="T29" fmla="*/ 1018 h 5383"/>
                  <a:gd name="T30" fmla="*/ 811 w 5759"/>
                  <a:gd name="T31" fmla="*/ 1021 h 5383"/>
                  <a:gd name="T32" fmla="*/ 794 w 5759"/>
                  <a:gd name="T33" fmla="*/ 979 h 5383"/>
                  <a:gd name="T34" fmla="*/ 768 w 5759"/>
                  <a:gd name="T35" fmla="*/ 938 h 5383"/>
                  <a:gd name="T36" fmla="*/ 773 w 5759"/>
                  <a:gd name="T37" fmla="*/ 892 h 5383"/>
                  <a:gd name="T38" fmla="*/ 777 w 5759"/>
                  <a:gd name="T39" fmla="*/ 868 h 5383"/>
                  <a:gd name="T40" fmla="*/ 762 w 5759"/>
                  <a:gd name="T41" fmla="*/ 830 h 5383"/>
                  <a:gd name="T42" fmla="*/ 779 w 5759"/>
                  <a:gd name="T43" fmla="*/ 796 h 5383"/>
                  <a:gd name="T44" fmla="*/ 830 w 5759"/>
                  <a:gd name="T45" fmla="*/ 762 h 5383"/>
                  <a:gd name="T46" fmla="*/ 859 w 5759"/>
                  <a:gd name="T47" fmla="*/ 739 h 5383"/>
                  <a:gd name="T48" fmla="*/ 930 w 5759"/>
                  <a:gd name="T49" fmla="*/ 725 h 5383"/>
                  <a:gd name="T50" fmla="*/ 955 w 5759"/>
                  <a:gd name="T51" fmla="*/ 688 h 5383"/>
                  <a:gd name="T52" fmla="*/ 967 w 5759"/>
                  <a:gd name="T53" fmla="*/ 636 h 5383"/>
                  <a:gd name="T54" fmla="*/ 1001 w 5759"/>
                  <a:gd name="T55" fmla="*/ 653 h 5383"/>
                  <a:gd name="T56" fmla="*/ 1080 w 5759"/>
                  <a:gd name="T57" fmla="*/ 625 h 5383"/>
                  <a:gd name="T58" fmla="*/ 1075 w 5759"/>
                  <a:gd name="T59" fmla="*/ 523 h 5383"/>
                  <a:gd name="T60" fmla="*/ 1083 w 5759"/>
                  <a:gd name="T61" fmla="*/ 469 h 5383"/>
                  <a:gd name="T62" fmla="*/ 1049 w 5759"/>
                  <a:gd name="T63" fmla="*/ 422 h 5383"/>
                  <a:gd name="T64" fmla="*/ 1038 w 5759"/>
                  <a:gd name="T65" fmla="*/ 367 h 5383"/>
                  <a:gd name="T66" fmla="*/ 1038 w 5759"/>
                  <a:gd name="T67" fmla="*/ 317 h 5383"/>
                  <a:gd name="T68" fmla="*/ 1036 w 5759"/>
                  <a:gd name="T69" fmla="*/ 277 h 5383"/>
                  <a:gd name="T70" fmla="*/ 991 w 5759"/>
                  <a:gd name="T71" fmla="*/ 256 h 5383"/>
                  <a:gd name="T72" fmla="*/ 940 w 5759"/>
                  <a:gd name="T73" fmla="*/ 233 h 5383"/>
                  <a:gd name="T74" fmla="*/ 895 w 5759"/>
                  <a:gd name="T75" fmla="*/ 237 h 5383"/>
                  <a:gd name="T76" fmla="*/ 797 w 5759"/>
                  <a:gd name="T77" fmla="*/ 248 h 5383"/>
                  <a:gd name="T78" fmla="*/ 744 w 5759"/>
                  <a:gd name="T79" fmla="*/ 237 h 5383"/>
                  <a:gd name="T80" fmla="*/ 686 w 5759"/>
                  <a:gd name="T81" fmla="*/ 217 h 5383"/>
                  <a:gd name="T82" fmla="*/ 611 w 5759"/>
                  <a:gd name="T83" fmla="*/ 205 h 5383"/>
                  <a:gd name="T84" fmla="*/ 566 w 5759"/>
                  <a:gd name="T85" fmla="*/ 191 h 5383"/>
                  <a:gd name="T86" fmla="*/ 535 w 5759"/>
                  <a:gd name="T87" fmla="*/ 163 h 5383"/>
                  <a:gd name="T88" fmla="*/ 535 w 5759"/>
                  <a:gd name="T89" fmla="*/ 118 h 5383"/>
                  <a:gd name="T90" fmla="*/ 539 w 5759"/>
                  <a:gd name="T91" fmla="*/ 38 h 5383"/>
                  <a:gd name="T92" fmla="*/ 473 w 5759"/>
                  <a:gd name="T93" fmla="*/ 0 h 5383"/>
                  <a:gd name="T94" fmla="*/ 305 w 5759"/>
                  <a:gd name="T95" fmla="*/ 3 h 5383"/>
                  <a:gd name="T96" fmla="*/ 303 w 5759"/>
                  <a:gd name="T97" fmla="*/ 433 h 538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759" h="5383">
                    <a:moveTo>
                      <a:pt x="0" y="2219"/>
                    </a:moveTo>
                    <a:lnTo>
                      <a:pt x="60" y="2339"/>
                    </a:lnTo>
                    <a:lnTo>
                      <a:pt x="199" y="2439"/>
                    </a:lnTo>
                    <a:lnTo>
                      <a:pt x="361" y="2605"/>
                    </a:lnTo>
                    <a:lnTo>
                      <a:pt x="421" y="2755"/>
                    </a:lnTo>
                    <a:lnTo>
                      <a:pt x="571" y="2845"/>
                    </a:lnTo>
                    <a:lnTo>
                      <a:pt x="661" y="2875"/>
                    </a:lnTo>
                    <a:lnTo>
                      <a:pt x="721" y="3025"/>
                    </a:lnTo>
                    <a:lnTo>
                      <a:pt x="841" y="3175"/>
                    </a:lnTo>
                    <a:lnTo>
                      <a:pt x="863" y="3351"/>
                    </a:lnTo>
                    <a:lnTo>
                      <a:pt x="951" y="3519"/>
                    </a:lnTo>
                    <a:lnTo>
                      <a:pt x="1081" y="3655"/>
                    </a:lnTo>
                    <a:lnTo>
                      <a:pt x="1261" y="3685"/>
                    </a:lnTo>
                    <a:lnTo>
                      <a:pt x="1431" y="3847"/>
                    </a:lnTo>
                    <a:lnTo>
                      <a:pt x="1535" y="3815"/>
                    </a:lnTo>
                    <a:lnTo>
                      <a:pt x="1651" y="3745"/>
                    </a:lnTo>
                    <a:lnTo>
                      <a:pt x="1681" y="3595"/>
                    </a:lnTo>
                    <a:lnTo>
                      <a:pt x="1863" y="3511"/>
                    </a:lnTo>
                    <a:lnTo>
                      <a:pt x="1981" y="3415"/>
                    </a:lnTo>
                    <a:lnTo>
                      <a:pt x="2175" y="3487"/>
                    </a:lnTo>
                    <a:lnTo>
                      <a:pt x="2319" y="3567"/>
                    </a:lnTo>
                    <a:lnTo>
                      <a:pt x="2575" y="3831"/>
                    </a:lnTo>
                    <a:lnTo>
                      <a:pt x="2735" y="4095"/>
                    </a:lnTo>
                    <a:lnTo>
                      <a:pt x="2972" y="4435"/>
                    </a:lnTo>
                    <a:lnTo>
                      <a:pt x="3122" y="4555"/>
                    </a:lnTo>
                    <a:lnTo>
                      <a:pt x="3199" y="4791"/>
                    </a:lnTo>
                    <a:lnTo>
                      <a:pt x="3327" y="5023"/>
                    </a:lnTo>
                    <a:lnTo>
                      <a:pt x="3362" y="5185"/>
                    </a:lnTo>
                    <a:lnTo>
                      <a:pt x="3631" y="5279"/>
                    </a:lnTo>
                    <a:lnTo>
                      <a:pt x="3932" y="5365"/>
                    </a:lnTo>
                    <a:lnTo>
                      <a:pt x="4119" y="5383"/>
                    </a:lnTo>
                    <a:lnTo>
                      <a:pt x="4279" y="5383"/>
                    </a:lnTo>
                    <a:lnTo>
                      <a:pt x="4207" y="5271"/>
                    </a:lnTo>
                    <a:lnTo>
                      <a:pt x="4191" y="5159"/>
                    </a:lnTo>
                    <a:lnTo>
                      <a:pt x="4119" y="5079"/>
                    </a:lnTo>
                    <a:lnTo>
                      <a:pt x="4052" y="4945"/>
                    </a:lnTo>
                    <a:lnTo>
                      <a:pt x="4079" y="4839"/>
                    </a:lnTo>
                    <a:lnTo>
                      <a:pt x="4082" y="4705"/>
                    </a:lnTo>
                    <a:lnTo>
                      <a:pt x="3975" y="4639"/>
                    </a:lnTo>
                    <a:lnTo>
                      <a:pt x="4103" y="4575"/>
                    </a:lnTo>
                    <a:lnTo>
                      <a:pt x="4112" y="4435"/>
                    </a:lnTo>
                    <a:lnTo>
                      <a:pt x="4022" y="4375"/>
                    </a:lnTo>
                    <a:lnTo>
                      <a:pt x="4202" y="4345"/>
                    </a:lnTo>
                    <a:lnTo>
                      <a:pt x="4112" y="4195"/>
                    </a:lnTo>
                    <a:lnTo>
                      <a:pt x="4322" y="4165"/>
                    </a:lnTo>
                    <a:lnTo>
                      <a:pt x="4382" y="4015"/>
                    </a:lnTo>
                    <a:lnTo>
                      <a:pt x="4472" y="4015"/>
                    </a:lnTo>
                    <a:lnTo>
                      <a:pt x="4532" y="3895"/>
                    </a:lnTo>
                    <a:lnTo>
                      <a:pt x="4772" y="3895"/>
                    </a:lnTo>
                    <a:lnTo>
                      <a:pt x="4911" y="3823"/>
                    </a:lnTo>
                    <a:lnTo>
                      <a:pt x="5042" y="3745"/>
                    </a:lnTo>
                    <a:lnTo>
                      <a:pt x="5042" y="3625"/>
                    </a:lnTo>
                    <a:lnTo>
                      <a:pt x="5192" y="3535"/>
                    </a:lnTo>
                    <a:lnTo>
                      <a:pt x="5102" y="3355"/>
                    </a:lnTo>
                    <a:lnTo>
                      <a:pt x="5252" y="3325"/>
                    </a:lnTo>
                    <a:lnTo>
                      <a:pt x="5282" y="3445"/>
                    </a:lnTo>
                    <a:lnTo>
                      <a:pt x="5463" y="3391"/>
                    </a:lnTo>
                    <a:lnTo>
                      <a:pt x="5702" y="3295"/>
                    </a:lnTo>
                    <a:lnTo>
                      <a:pt x="5695" y="3031"/>
                    </a:lnTo>
                    <a:lnTo>
                      <a:pt x="5672" y="2755"/>
                    </a:lnTo>
                    <a:lnTo>
                      <a:pt x="5759" y="2671"/>
                    </a:lnTo>
                    <a:lnTo>
                      <a:pt x="5719" y="2471"/>
                    </a:lnTo>
                    <a:lnTo>
                      <a:pt x="5612" y="2305"/>
                    </a:lnTo>
                    <a:lnTo>
                      <a:pt x="5535" y="2223"/>
                    </a:lnTo>
                    <a:lnTo>
                      <a:pt x="5462" y="2035"/>
                    </a:lnTo>
                    <a:lnTo>
                      <a:pt x="5479" y="1935"/>
                    </a:lnTo>
                    <a:lnTo>
                      <a:pt x="5463" y="1799"/>
                    </a:lnTo>
                    <a:lnTo>
                      <a:pt x="5479" y="1671"/>
                    </a:lnTo>
                    <a:lnTo>
                      <a:pt x="5439" y="1559"/>
                    </a:lnTo>
                    <a:lnTo>
                      <a:pt x="5471" y="1463"/>
                    </a:lnTo>
                    <a:lnTo>
                      <a:pt x="5432" y="1345"/>
                    </a:lnTo>
                    <a:lnTo>
                      <a:pt x="5231" y="1351"/>
                    </a:lnTo>
                    <a:lnTo>
                      <a:pt x="5075" y="1317"/>
                    </a:lnTo>
                    <a:lnTo>
                      <a:pt x="4964" y="1226"/>
                    </a:lnTo>
                    <a:lnTo>
                      <a:pt x="4865" y="1271"/>
                    </a:lnTo>
                    <a:lnTo>
                      <a:pt x="4727" y="1251"/>
                    </a:lnTo>
                    <a:lnTo>
                      <a:pt x="4479" y="1350"/>
                    </a:lnTo>
                    <a:lnTo>
                      <a:pt x="4208" y="1305"/>
                    </a:lnTo>
                    <a:lnTo>
                      <a:pt x="4055" y="1319"/>
                    </a:lnTo>
                    <a:lnTo>
                      <a:pt x="3927" y="1251"/>
                    </a:lnTo>
                    <a:lnTo>
                      <a:pt x="3786" y="1287"/>
                    </a:lnTo>
                    <a:lnTo>
                      <a:pt x="3620" y="1143"/>
                    </a:lnTo>
                    <a:lnTo>
                      <a:pt x="3392" y="1179"/>
                    </a:lnTo>
                    <a:lnTo>
                      <a:pt x="3227" y="1079"/>
                    </a:lnTo>
                    <a:lnTo>
                      <a:pt x="3084" y="1068"/>
                    </a:lnTo>
                    <a:lnTo>
                      <a:pt x="2988" y="1005"/>
                    </a:lnTo>
                    <a:lnTo>
                      <a:pt x="2828" y="989"/>
                    </a:lnTo>
                    <a:lnTo>
                      <a:pt x="2823" y="858"/>
                    </a:lnTo>
                    <a:lnTo>
                      <a:pt x="2786" y="740"/>
                    </a:lnTo>
                    <a:lnTo>
                      <a:pt x="2823" y="620"/>
                    </a:lnTo>
                    <a:lnTo>
                      <a:pt x="2852" y="458"/>
                    </a:lnTo>
                    <a:lnTo>
                      <a:pt x="2843" y="198"/>
                    </a:lnTo>
                    <a:lnTo>
                      <a:pt x="2825" y="0"/>
                    </a:lnTo>
                    <a:lnTo>
                      <a:pt x="2498" y="0"/>
                    </a:lnTo>
                    <a:lnTo>
                      <a:pt x="2156" y="9"/>
                    </a:lnTo>
                    <a:lnTo>
                      <a:pt x="1611" y="18"/>
                    </a:lnTo>
                    <a:lnTo>
                      <a:pt x="1629" y="1167"/>
                    </a:lnTo>
                    <a:lnTo>
                      <a:pt x="1598" y="2282"/>
                    </a:lnTo>
                    <a:lnTo>
                      <a:pt x="0" y="2219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Freeform 134">
                <a:extLst>
                  <a:ext uri="{FF2B5EF4-FFF2-40B4-BE49-F238E27FC236}">
                    <a16:creationId xmlns:a16="http://schemas.microsoft.com/office/drawing/2014/main" id="{56E7F235-60B6-4E40-8FAF-A556BF2999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4849" y="2512381"/>
                <a:ext cx="569115" cy="671078"/>
              </a:xfrm>
              <a:custGeom>
                <a:avLst/>
                <a:gdLst>
                  <a:gd name="T0" fmla="*/ 0 w 2604"/>
                  <a:gd name="T1" fmla="*/ 45 h 2977"/>
                  <a:gd name="T2" fmla="*/ 31 w 2604"/>
                  <a:gd name="T3" fmla="*/ 46 h 2977"/>
                  <a:gd name="T4" fmla="*/ 64 w 2604"/>
                  <a:gd name="T5" fmla="*/ 43 h 2977"/>
                  <a:gd name="T6" fmla="*/ 91 w 2604"/>
                  <a:gd name="T7" fmla="*/ 46 h 2977"/>
                  <a:gd name="T8" fmla="*/ 117 w 2604"/>
                  <a:gd name="T9" fmla="*/ 40 h 2977"/>
                  <a:gd name="T10" fmla="*/ 117 w 2604"/>
                  <a:gd name="T11" fmla="*/ 0 h 2977"/>
                  <a:gd name="T12" fmla="*/ 137 w 2604"/>
                  <a:gd name="T13" fmla="*/ 5 h 2977"/>
                  <a:gd name="T14" fmla="*/ 125 w 2604"/>
                  <a:gd name="T15" fmla="*/ 25 h 2977"/>
                  <a:gd name="T16" fmla="*/ 134 w 2604"/>
                  <a:gd name="T17" fmla="*/ 40 h 2977"/>
                  <a:gd name="T18" fmla="*/ 163 w 2604"/>
                  <a:gd name="T19" fmla="*/ 51 h 2977"/>
                  <a:gd name="T20" fmla="*/ 184 w 2604"/>
                  <a:gd name="T21" fmla="*/ 61 h 2977"/>
                  <a:gd name="T22" fmla="*/ 225 w 2604"/>
                  <a:gd name="T23" fmla="*/ 68 h 2977"/>
                  <a:gd name="T24" fmla="*/ 265 w 2604"/>
                  <a:gd name="T25" fmla="*/ 68 h 2977"/>
                  <a:gd name="T26" fmla="*/ 282 w 2604"/>
                  <a:gd name="T27" fmla="*/ 57 h 2977"/>
                  <a:gd name="T28" fmla="*/ 305 w 2604"/>
                  <a:gd name="T29" fmla="*/ 74 h 2977"/>
                  <a:gd name="T30" fmla="*/ 339 w 2604"/>
                  <a:gd name="T31" fmla="*/ 80 h 2977"/>
                  <a:gd name="T32" fmla="*/ 373 w 2604"/>
                  <a:gd name="T33" fmla="*/ 97 h 2977"/>
                  <a:gd name="T34" fmla="*/ 407 w 2604"/>
                  <a:gd name="T35" fmla="*/ 85 h 2977"/>
                  <a:gd name="T36" fmla="*/ 419 w 2604"/>
                  <a:gd name="T37" fmla="*/ 93 h 2977"/>
                  <a:gd name="T38" fmla="*/ 447 w 2604"/>
                  <a:gd name="T39" fmla="*/ 91 h 2977"/>
                  <a:gd name="T40" fmla="*/ 469 w 2604"/>
                  <a:gd name="T41" fmla="*/ 91 h 2977"/>
                  <a:gd name="T42" fmla="*/ 494 w 2604"/>
                  <a:gd name="T43" fmla="*/ 90 h 2977"/>
                  <a:gd name="T44" fmla="*/ 492 w 2604"/>
                  <a:gd name="T45" fmla="*/ 94 h 2977"/>
                  <a:gd name="T46" fmla="*/ 428 w 2604"/>
                  <a:gd name="T47" fmla="*/ 136 h 2977"/>
                  <a:gd name="T48" fmla="*/ 402 w 2604"/>
                  <a:gd name="T49" fmla="*/ 160 h 2977"/>
                  <a:gd name="T50" fmla="*/ 390 w 2604"/>
                  <a:gd name="T51" fmla="*/ 188 h 2977"/>
                  <a:gd name="T52" fmla="*/ 351 w 2604"/>
                  <a:gd name="T53" fmla="*/ 216 h 2977"/>
                  <a:gd name="T54" fmla="*/ 328 w 2604"/>
                  <a:gd name="T55" fmla="*/ 245 h 2977"/>
                  <a:gd name="T56" fmla="*/ 339 w 2604"/>
                  <a:gd name="T57" fmla="*/ 279 h 2977"/>
                  <a:gd name="T58" fmla="*/ 319 w 2604"/>
                  <a:gd name="T59" fmla="*/ 307 h 2977"/>
                  <a:gd name="T60" fmla="*/ 299 w 2604"/>
                  <a:gd name="T61" fmla="*/ 330 h 2977"/>
                  <a:gd name="T62" fmla="*/ 322 w 2604"/>
                  <a:gd name="T63" fmla="*/ 359 h 2977"/>
                  <a:gd name="T64" fmla="*/ 319 w 2604"/>
                  <a:gd name="T65" fmla="*/ 400 h 2977"/>
                  <a:gd name="T66" fmla="*/ 311 w 2604"/>
                  <a:gd name="T67" fmla="*/ 421 h 2977"/>
                  <a:gd name="T68" fmla="*/ 330 w 2604"/>
                  <a:gd name="T69" fmla="*/ 430 h 2977"/>
                  <a:gd name="T70" fmla="*/ 356 w 2604"/>
                  <a:gd name="T71" fmla="*/ 427 h 2977"/>
                  <a:gd name="T72" fmla="*/ 393 w 2604"/>
                  <a:gd name="T73" fmla="*/ 460 h 2977"/>
                  <a:gd name="T74" fmla="*/ 453 w 2604"/>
                  <a:gd name="T75" fmla="*/ 501 h 2977"/>
                  <a:gd name="T76" fmla="*/ 442 w 2604"/>
                  <a:gd name="T77" fmla="*/ 530 h 2977"/>
                  <a:gd name="T78" fmla="*/ 75 w 2604"/>
                  <a:gd name="T79" fmla="*/ 565 h 2977"/>
                  <a:gd name="T80" fmla="*/ 80 w 2604"/>
                  <a:gd name="T81" fmla="*/ 513 h 2977"/>
                  <a:gd name="T82" fmla="*/ 73 w 2604"/>
                  <a:gd name="T83" fmla="*/ 403 h 2977"/>
                  <a:gd name="T84" fmla="*/ 49 w 2604"/>
                  <a:gd name="T85" fmla="*/ 374 h 2977"/>
                  <a:gd name="T86" fmla="*/ 56 w 2604"/>
                  <a:gd name="T87" fmla="*/ 353 h 2977"/>
                  <a:gd name="T88" fmla="*/ 53 w 2604"/>
                  <a:gd name="T89" fmla="*/ 330 h 2977"/>
                  <a:gd name="T90" fmla="*/ 43 w 2604"/>
                  <a:gd name="T91" fmla="*/ 263 h 2977"/>
                  <a:gd name="T92" fmla="*/ 34 w 2604"/>
                  <a:gd name="T93" fmla="*/ 176 h 2977"/>
                  <a:gd name="T94" fmla="*/ 11 w 2604"/>
                  <a:gd name="T95" fmla="*/ 145 h 2977"/>
                  <a:gd name="T96" fmla="*/ 5 w 2604"/>
                  <a:gd name="T97" fmla="*/ 106 h 2977"/>
                  <a:gd name="T98" fmla="*/ 0 w 2604"/>
                  <a:gd name="T99" fmla="*/ 45 h 29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604" h="2977">
                    <a:moveTo>
                      <a:pt x="0" y="239"/>
                    </a:moveTo>
                    <a:lnTo>
                      <a:pt x="161" y="242"/>
                    </a:lnTo>
                    <a:lnTo>
                      <a:pt x="337" y="226"/>
                    </a:lnTo>
                    <a:lnTo>
                      <a:pt x="481" y="242"/>
                    </a:lnTo>
                    <a:lnTo>
                      <a:pt x="617" y="210"/>
                    </a:lnTo>
                    <a:lnTo>
                      <a:pt x="617" y="0"/>
                    </a:lnTo>
                    <a:lnTo>
                      <a:pt x="721" y="26"/>
                    </a:lnTo>
                    <a:lnTo>
                      <a:pt x="657" y="130"/>
                    </a:lnTo>
                    <a:lnTo>
                      <a:pt x="705" y="210"/>
                    </a:lnTo>
                    <a:lnTo>
                      <a:pt x="857" y="270"/>
                    </a:lnTo>
                    <a:lnTo>
                      <a:pt x="969" y="322"/>
                    </a:lnTo>
                    <a:lnTo>
                      <a:pt x="1187" y="360"/>
                    </a:lnTo>
                    <a:lnTo>
                      <a:pt x="1398" y="360"/>
                    </a:lnTo>
                    <a:lnTo>
                      <a:pt x="1488" y="300"/>
                    </a:lnTo>
                    <a:lnTo>
                      <a:pt x="1608" y="390"/>
                    </a:lnTo>
                    <a:lnTo>
                      <a:pt x="1788" y="420"/>
                    </a:lnTo>
                    <a:lnTo>
                      <a:pt x="1968" y="510"/>
                    </a:lnTo>
                    <a:lnTo>
                      <a:pt x="2148" y="450"/>
                    </a:lnTo>
                    <a:lnTo>
                      <a:pt x="2209" y="490"/>
                    </a:lnTo>
                    <a:lnTo>
                      <a:pt x="2358" y="480"/>
                    </a:lnTo>
                    <a:lnTo>
                      <a:pt x="2473" y="482"/>
                    </a:lnTo>
                    <a:lnTo>
                      <a:pt x="2604" y="476"/>
                    </a:lnTo>
                    <a:lnTo>
                      <a:pt x="2596" y="497"/>
                    </a:lnTo>
                    <a:lnTo>
                      <a:pt x="2257" y="714"/>
                    </a:lnTo>
                    <a:lnTo>
                      <a:pt x="2121" y="842"/>
                    </a:lnTo>
                    <a:lnTo>
                      <a:pt x="2058" y="990"/>
                    </a:lnTo>
                    <a:lnTo>
                      <a:pt x="1848" y="1140"/>
                    </a:lnTo>
                    <a:lnTo>
                      <a:pt x="1728" y="1290"/>
                    </a:lnTo>
                    <a:lnTo>
                      <a:pt x="1788" y="1470"/>
                    </a:lnTo>
                    <a:lnTo>
                      <a:pt x="1681" y="1618"/>
                    </a:lnTo>
                    <a:lnTo>
                      <a:pt x="1578" y="1740"/>
                    </a:lnTo>
                    <a:lnTo>
                      <a:pt x="1698" y="1890"/>
                    </a:lnTo>
                    <a:lnTo>
                      <a:pt x="1681" y="2106"/>
                    </a:lnTo>
                    <a:lnTo>
                      <a:pt x="1638" y="2220"/>
                    </a:lnTo>
                    <a:lnTo>
                      <a:pt x="1737" y="2266"/>
                    </a:lnTo>
                    <a:lnTo>
                      <a:pt x="1878" y="2250"/>
                    </a:lnTo>
                    <a:lnTo>
                      <a:pt x="2073" y="2426"/>
                    </a:lnTo>
                    <a:lnTo>
                      <a:pt x="2388" y="2640"/>
                    </a:lnTo>
                    <a:lnTo>
                      <a:pt x="2329" y="2794"/>
                    </a:lnTo>
                    <a:lnTo>
                      <a:pt x="394" y="2977"/>
                    </a:lnTo>
                    <a:lnTo>
                      <a:pt x="421" y="2701"/>
                    </a:lnTo>
                    <a:lnTo>
                      <a:pt x="385" y="2123"/>
                    </a:lnTo>
                    <a:lnTo>
                      <a:pt x="256" y="1969"/>
                    </a:lnTo>
                    <a:lnTo>
                      <a:pt x="294" y="1862"/>
                    </a:lnTo>
                    <a:lnTo>
                      <a:pt x="282" y="1741"/>
                    </a:lnTo>
                    <a:lnTo>
                      <a:pt x="229" y="1387"/>
                    </a:lnTo>
                    <a:lnTo>
                      <a:pt x="181" y="928"/>
                    </a:lnTo>
                    <a:lnTo>
                      <a:pt x="60" y="763"/>
                    </a:lnTo>
                    <a:lnTo>
                      <a:pt x="25" y="556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Freeform 135">
                <a:extLst>
                  <a:ext uri="{FF2B5EF4-FFF2-40B4-BE49-F238E27FC236}">
                    <a16:creationId xmlns:a16="http://schemas.microsoft.com/office/drawing/2014/main" id="{891E0314-FB1A-4767-8A19-BE6F47A68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0464" y="2754683"/>
                <a:ext cx="480407" cy="488165"/>
              </a:xfrm>
              <a:custGeom>
                <a:avLst/>
                <a:gdLst>
                  <a:gd name="T0" fmla="*/ 51 w 2202"/>
                  <a:gd name="T1" fmla="*/ 13 h 2170"/>
                  <a:gd name="T2" fmla="*/ 28 w 2202"/>
                  <a:gd name="T3" fmla="*/ 41 h 2170"/>
                  <a:gd name="T4" fmla="*/ 40 w 2202"/>
                  <a:gd name="T5" fmla="*/ 76 h 2170"/>
                  <a:gd name="T6" fmla="*/ 19 w 2202"/>
                  <a:gd name="T7" fmla="*/ 103 h 2170"/>
                  <a:gd name="T8" fmla="*/ 0 w 2202"/>
                  <a:gd name="T9" fmla="*/ 126 h 2170"/>
                  <a:gd name="T10" fmla="*/ 23 w 2202"/>
                  <a:gd name="T11" fmla="*/ 155 h 2170"/>
                  <a:gd name="T12" fmla="*/ 19 w 2202"/>
                  <a:gd name="T13" fmla="*/ 196 h 2170"/>
                  <a:gd name="T14" fmla="*/ 11 w 2202"/>
                  <a:gd name="T15" fmla="*/ 217 h 2170"/>
                  <a:gd name="T16" fmla="*/ 30 w 2202"/>
                  <a:gd name="T17" fmla="*/ 226 h 2170"/>
                  <a:gd name="T18" fmla="*/ 56 w 2202"/>
                  <a:gd name="T19" fmla="*/ 223 h 2170"/>
                  <a:gd name="T20" fmla="*/ 95 w 2202"/>
                  <a:gd name="T21" fmla="*/ 257 h 2170"/>
                  <a:gd name="T22" fmla="*/ 153 w 2202"/>
                  <a:gd name="T23" fmla="*/ 297 h 2170"/>
                  <a:gd name="T24" fmla="*/ 142 w 2202"/>
                  <a:gd name="T25" fmla="*/ 326 h 2170"/>
                  <a:gd name="T26" fmla="*/ 154 w 2202"/>
                  <a:gd name="T27" fmla="*/ 341 h 2170"/>
                  <a:gd name="T28" fmla="*/ 154 w 2202"/>
                  <a:gd name="T29" fmla="*/ 367 h 2170"/>
                  <a:gd name="T30" fmla="*/ 162 w 2202"/>
                  <a:gd name="T31" fmla="*/ 391 h 2170"/>
                  <a:gd name="T32" fmla="*/ 186 w 2202"/>
                  <a:gd name="T33" fmla="*/ 402 h 2170"/>
                  <a:gd name="T34" fmla="*/ 204 w 2202"/>
                  <a:gd name="T35" fmla="*/ 411 h 2170"/>
                  <a:gd name="T36" fmla="*/ 400 w 2202"/>
                  <a:gd name="T37" fmla="*/ 381 h 2170"/>
                  <a:gd name="T38" fmla="*/ 400 w 2202"/>
                  <a:gd name="T39" fmla="*/ 341 h 2170"/>
                  <a:gd name="T40" fmla="*/ 383 w 2202"/>
                  <a:gd name="T41" fmla="*/ 324 h 2170"/>
                  <a:gd name="T42" fmla="*/ 380 w 2202"/>
                  <a:gd name="T43" fmla="*/ 294 h 2170"/>
                  <a:gd name="T44" fmla="*/ 383 w 2202"/>
                  <a:gd name="T45" fmla="*/ 267 h 2170"/>
                  <a:gd name="T46" fmla="*/ 389 w 2202"/>
                  <a:gd name="T47" fmla="*/ 256 h 2170"/>
                  <a:gd name="T48" fmla="*/ 383 w 2202"/>
                  <a:gd name="T49" fmla="*/ 227 h 2170"/>
                  <a:gd name="T50" fmla="*/ 389 w 2202"/>
                  <a:gd name="T51" fmla="*/ 205 h 2170"/>
                  <a:gd name="T52" fmla="*/ 389 w 2202"/>
                  <a:gd name="T53" fmla="*/ 188 h 2170"/>
                  <a:gd name="T54" fmla="*/ 417 w 2202"/>
                  <a:gd name="T55" fmla="*/ 125 h 2170"/>
                  <a:gd name="T56" fmla="*/ 411 w 2202"/>
                  <a:gd name="T57" fmla="*/ 108 h 2170"/>
                  <a:gd name="T58" fmla="*/ 400 w 2202"/>
                  <a:gd name="T59" fmla="*/ 125 h 2170"/>
                  <a:gd name="T60" fmla="*/ 389 w 2202"/>
                  <a:gd name="T61" fmla="*/ 142 h 2170"/>
                  <a:gd name="T62" fmla="*/ 383 w 2202"/>
                  <a:gd name="T63" fmla="*/ 159 h 2170"/>
                  <a:gd name="T64" fmla="*/ 355 w 2202"/>
                  <a:gd name="T65" fmla="*/ 199 h 2170"/>
                  <a:gd name="T66" fmla="*/ 355 w 2202"/>
                  <a:gd name="T67" fmla="*/ 176 h 2170"/>
                  <a:gd name="T68" fmla="*/ 356 w 2202"/>
                  <a:gd name="T69" fmla="*/ 155 h 2170"/>
                  <a:gd name="T70" fmla="*/ 368 w 2202"/>
                  <a:gd name="T71" fmla="*/ 135 h 2170"/>
                  <a:gd name="T72" fmla="*/ 366 w 2202"/>
                  <a:gd name="T73" fmla="*/ 108 h 2170"/>
                  <a:gd name="T74" fmla="*/ 349 w 2202"/>
                  <a:gd name="T75" fmla="*/ 91 h 2170"/>
                  <a:gd name="T76" fmla="*/ 348 w 2202"/>
                  <a:gd name="T77" fmla="*/ 79 h 2170"/>
                  <a:gd name="T78" fmla="*/ 320 w 2202"/>
                  <a:gd name="T79" fmla="*/ 57 h 2170"/>
                  <a:gd name="T80" fmla="*/ 286 w 2202"/>
                  <a:gd name="T81" fmla="*/ 63 h 2170"/>
                  <a:gd name="T82" fmla="*/ 281 w 2202"/>
                  <a:gd name="T83" fmla="*/ 51 h 2170"/>
                  <a:gd name="T84" fmla="*/ 260 w 2202"/>
                  <a:gd name="T85" fmla="*/ 52 h 2170"/>
                  <a:gd name="T86" fmla="*/ 233 w 2202"/>
                  <a:gd name="T87" fmla="*/ 50 h 2170"/>
                  <a:gd name="T88" fmla="*/ 201 w 2202"/>
                  <a:gd name="T89" fmla="*/ 51 h 2170"/>
                  <a:gd name="T90" fmla="*/ 184 w 2202"/>
                  <a:gd name="T91" fmla="*/ 38 h 2170"/>
                  <a:gd name="T92" fmla="*/ 173 w 2202"/>
                  <a:gd name="T93" fmla="*/ 23 h 2170"/>
                  <a:gd name="T94" fmla="*/ 127 w 2202"/>
                  <a:gd name="T95" fmla="*/ 23 h 2170"/>
                  <a:gd name="T96" fmla="*/ 122 w 2202"/>
                  <a:gd name="T97" fmla="*/ 0 h 2170"/>
                  <a:gd name="T98" fmla="*/ 70 w 2202"/>
                  <a:gd name="T99" fmla="*/ 23 h 2170"/>
                  <a:gd name="T100" fmla="*/ 51 w 2202"/>
                  <a:gd name="T101" fmla="*/ 13 h 217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202" h="2170">
                    <a:moveTo>
                      <a:pt x="267" y="70"/>
                    </a:moveTo>
                    <a:lnTo>
                      <a:pt x="150" y="216"/>
                    </a:lnTo>
                    <a:lnTo>
                      <a:pt x="209" y="400"/>
                    </a:lnTo>
                    <a:lnTo>
                      <a:pt x="102" y="544"/>
                    </a:lnTo>
                    <a:lnTo>
                      <a:pt x="0" y="667"/>
                    </a:lnTo>
                    <a:lnTo>
                      <a:pt x="119" y="820"/>
                    </a:lnTo>
                    <a:lnTo>
                      <a:pt x="102" y="1035"/>
                    </a:lnTo>
                    <a:lnTo>
                      <a:pt x="59" y="1146"/>
                    </a:lnTo>
                    <a:lnTo>
                      <a:pt x="158" y="1195"/>
                    </a:lnTo>
                    <a:lnTo>
                      <a:pt x="297" y="1177"/>
                    </a:lnTo>
                    <a:lnTo>
                      <a:pt x="501" y="1359"/>
                    </a:lnTo>
                    <a:lnTo>
                      <a:pt x="809" y="1567"/>
                    </a:lnTo>
                    <a:lnTo>
                      <a:pt x="750" y="1723"/>
                    </a:lnTo>
                    <a:lnTo>
                      <a:pt x="814" y="1802"/>
                    </a:lnTo>
                    <a:lnTo>
                      <a:pt x="814" y="1938"/>
                    </a:lnTo>
                    <a:lnTo>
                      <a:pt x="854" y="2066"/>
                    </a:lnTo>
                    <a:lnTo>
                      <a:pt x="982" y="2122"/>
                    </a:lnTo>
                    <a:lnTo>
                      <a:pt x="1078" y="2170"/>
                    </a:lnTo>
                    <a:lnTo>
                      <a:pt x="2112" y="2010"/>
                    </a:lnTo>
                    <a:lnTo>
                      <a:pt x="2112" y="1800"/>
                    </a:lnTo>
                    <a:lnTo>
                      <a:pt x="2022" y="1710"/>
                    </a:lnTo>
                    <a:lnTo>
                      <a:pt x="2006" y="1554"/>
                    </a:lnTo>
                    <a:lnTo>
                      <a:pt x="2022" y="1410"/>
                    </a:lnTo>
                    <a:lnTo>
                      <a:pt x="2052" y="1350"/>
                    </a:lnTo>
                    <a:lnTo>
                      <a:pt x="2022" y="1200"/>
                    </a:lnTo>
                    <a:lnTo>
                      <a:pt x="2052" y="1080"/>
                    </a:lnTo>
                    <a:lnTo>
                      <a:pt x="2052" y="990"/>
                    </a:lnTo>
                    <a:lnTo>
                      <a:pt x="2202" y="660"/>
                    </a:lnTo>
                    <a:lnTo>
                      <a:pt x="2172" y="570"/>
                    </a:lnTo>
                    <a:lnTo>
                      <a:pt x="2112" y="660"/>
                    </a:lnTo>
                    <a:lnTo>
                      <a:pt x="2052" y="750"/>
                    </a:lnTo>
                    <a:lnTo>
                      <a:pt x="2022" y="840"/>
                    </a:lnTo>
                    <a:lnTo>
                      <a:pt x="1872" y="1050"/>
                    </a:lnTo>
                    <a:lnTo>
                      <a:pt x="1872" y="930"/>
                    </a:lnTo>
                    <a:lnTo>
                      <a:pt x="1878" y="818"/>
                    </a:lnTo>
                    <a:lnTo>
                      <a:pt x="1942" y="714"/>
                    </a:lnTo>
                    <a:lnTo>
                      <a:pt x="1932" y="570"/>
                    </a:lnTo>
                    <a:lnTo>
                      <a:pt x="1842" y="480"/>
                    </a:lnTo>
                    <a:lnTo>
                      <a:pt x="1838" y="418"/>
                    </a:lnTo>
                    <a:lnTo>
                      <a:pt x="1692" y="300"/>
                    </a:lnTo>
                    <a:lnTo>
                      <a:pt x="1512" y="330"/>
                    </a:lnTo>
                    <a:lnTo>
                      <a:pt x="1482" y="270"/>
                    </a:lnTo>
                    <a:lnTo>
                      <a:pt x="1374" y="274"/>
                    </a:lnTo>
                    <a:lnTo>
                      <a:pt x="1230" y="266"/>
                    </a:lnTo>
                    <a:lnTo>
                      <a:pt x="1062" y="270"/>
                    </a:lnTo>
                    <a:lnTo>
                      <a:pt x="974" y="202"/>
                    </a:lnTo>
                    <a:lnTo>
                      <a:pt x="912" y="120"/>
                    </a:lnTo>
                    <a:lnTo>
                      <a:pt x="672" y="120"/>
                    </a:lnTo>
                    <a:lnTo>
                      <a:pt x="642" y="0"/>
                    </a:lnTo>
                    <a:lnTo>
                      <a:pt x="372" y="120"/>
                    </a:lnTo>
                    <a:lnTo>
                      <a:pt x="267" y="7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Freeform 136">
                <a:extLst>
                  <a:ext uri="{FF2B5EF4-FFF2-40B4-BE49-F238E27FC236}">
                    <a16:creationId xmlns:a16="http://schemas.microsoft.com/office/drawing/2014/main" id="{D0C9A7E2-E827-4FB8-89AC-67937E5CC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2405" y="3141889"/>
                <a:ext cx="542617" cy="359888"/>
              </a:xfrm>
              <a:custGeom>
                <a:avLst/>
                <a:gdLst>
                  <a:gd name="T0" fmla="*/ 0 w 2485"/>
                  <a:gd name="T1" fmla="*/ 35 h 1601"/>
                  <a:gd name="T2" fmla="*/ 367 w 2485"/>
                  <a:gd name="T3" fmla="*/ 0 h 1601"/>
                  <a:gd name="T4" fmla="*/ 378 w 2485"/>
                  <a:gd name="T5" fmla="*/ 14 h 1601"/>
                  <a:gd name="T6" fmla="*/ 379 w 2485"/>
                  <a:gd name="T7" fmla="*/ 40 h 1601"/>
                  <a:gd name="T8" fmla="*/ 386 w 2485"/>
                  <a:gd name="T9" fmla="*/ 65 h 1601"/>
                  <a:gd name="T10" fmla="*/ 408 w 2485"/>
                  <a:gd name="T11" fmla="*/ 74 h 1601"/>
                  <a:gd name="T12" fmla="*/ 428 w 2485"/>
                  <a:gd name="T13" fmla="*/ 85 h 1601"/>
                  <a:gd name="T14" fmla="*/ 447 w 2485"/>
                  <a:gd name="T15" fmla="*/ 109 h 1601"/>
                  <a:gd name="T16" fmla="*/ 463 w 2485"/>
                  <a:gd name="T17" fmla="*/ 127 h 1601"/>
                  <a:gd name="T18" fmla="*/ 471 w 2485"/>
                  <a:gd name="T19" fmla="*/ 154 h 1601"/>
                  <a:gd name="T20" fmla="*/ 451 w 2485"/>
                  <a:gd name="T21" fmla="*/ 178 h 1601"/>
                  <a:gd name="T22" fmla="*/ 426 w 2485"/>
                  <a:gd name="T23" fmla="*/ 189 h 1601"/>
                  <a:gd name="T24" fmla="*/ 399 w 2485"/>
                  <a:gd name="T25" fmla="*/ 189 h 1601"/>
                  <a:gd name="T26" fmla="*/ 416 w 2485"/>
                  <a:gd name="T27" fmla="*/ 217 h 1601"/>
                  <a:gd name="T28" fmla="*/ 407 w 2485"/>
                  <a:gd name="T29" fmla="*/ 248 h 1601"/>
                  <a:gd name="T30" fmla="*/ 394 w 2485"/>
                  <a:gd name="T31" fmla="*/ 274 h 1601"/>
                  <a:gd name="T32" fmla="*/ 388 w 2485"/>
                  <a:gd name="T33" fmla="*/ 295 h 1601"/>
                  <a:gd name="T34" fmla="*/ 360 w 2485"/>
                  <a:gd name="T35" fmla="*/ 274 h 1601"/>
                  <a:gd name="T36" fmla="*/ 277 w 2485"/>
                  <a:gd name="T37" fmla="*/ 289 h 1601"/>
                  <a:gd name="T38" fmla="*/ 195 w 2485"/>
                  <a:gd name="T39" fmla="*/ 297 h 1601"/>
                  <a:gd name="T40" fmla="*/ 73 w 2485"/>
                  <a:gd name="T41" fmla="*/ 303 h 1601"/>
                  <a:gd name="T42" fmla="*/ 73 w 2485"/>
                  <a:gd name="T43" fmla="*/ 256 h 1601"/>
                  <a:gd name="T44" fmla="*/ 23 w 2485"/>
                  <a:gd name="T45" fmla="*/ 157 h 1601"/>
                  <a:gd name="T46" fmla="*/ 6 w 2485"/>
                  <a:gd name="T47" fmla="*/ 117 h 1601"/>
                  <a:gd name="T48" fmla="*/ 6 w 2485"/>
                  <a:gd name="T49" fmla="*/ 59 h 1601"/>
                  <a:gd name="T50" fmla="*/ 0 w 2485"/>
                  <a:gd name="T51" fmla="*/ 35 h 160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85" h="1601">
                    <a:moveTo>
                      <a:pt x="0" y="183"/>
                    </a:moveTo>
                    <a:lnTo>
                      <a:pt x="1935" y="0"/>
                    </a:lnTo>
                    <a:lnTo>
                      <a:pt x="1996" y="75"/>
                    </a:lnTo>
                    <a:lnTo>
                      <a:pt x="1998" y="212"/>
                    </a:lnTo>
                    <a:lnTo>
                      <a:pt x="2037" y="344"/>
                    </a:lnTo>
                    <a:lnTo>
                      <a:pt x="2155" y="393"/>
                    </a:lnTo>
                    <a:lnTo>
                      <a:pt x="2257" y="447"/>
                    </a:lnTo>
                    <a:lnTo>
                      <a:pt x="2357" y="575"/>
                    </a:lnTo>
                    <a:lnTo>
                      <a:pt x="2445" y="671"/>
                    </a:lnTo>
                    <a:lnTo>
                      <a:pt x="2485" y="815"/>
                    </a:lnTo>
                    <a:lnTo>
                      <a:pt x="2377" y="939"/>
                    </a:lnTo>
                    <a:lnTo>
                      <a:pt x="2245" y="999"/>
                    </a:lnTo>
                    <a:lnTo>
                      <a:pt x="2107" y="999"/>
                    </a:lnTo>
                    <a:lnTo>
                      <a:pt x="2197" y="1149"/>
                    </a:lnTo>
                    <a:lnTo>
                      <a:pt x="2149" y="1311"/>
                    </a:lnTo>
                    <a:lnTo>
                      <a:pt x="2077" y="1449"/>
                    </a:lnTo>
                    <a:lnTo>
                      <a:pt x="2045" y="1559"/>
                    </a:lnTo>
                    <a:lnTo>
                      <a:pt x="1897" y="1449"/>
                    </a:lnTo>
                    <a:lnTo>
                      <a:pt x="1461" y="1527"/>
                    </a:lnTo>
                    <a:lnTo>
                      <a:pt x="1029" y="1567"/>
                    </a:lnTo>
                    <a:lnTo>
                      <a:pt x="384" y="1601"/>
                    </a:lnTo>
                    <a:lnTo>
                      <a:pt x="384" y="1355"/>
                    </a:lnTo>
                    <a:lnTo>
                      <a:pt x="120" y="827"/>
                    </a:lnTo>
                    <a:lnTo>
                      <a:pt x="33" y="620"/>
                    </a:lnTo>
                    <a:lnTo>
                      <a:pt x="34" y="312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Freeform 137">
                <a:extLst>
                  <a:ext uri="{FF2B5EF4-FFF2-40B4-BE49-F238E27FC236}">
                    <a16:creationId xmlns:a16="http://schemas.microsoft.com/office/drawing/2014/main" id="{EBE2F679-5F14-456A-A631-8420EB7FD4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6504" y="3468519"/>
                <a:ext cx="611740" cy="496479"/>
              </a:xfrm>
              <a:custGeom>
                <a:avLst/>
                <a:gdLst>
                  <a:gd name="T0" fmla="*/ 0 w 2800"/>
                  <a:gd name="T1" fmla="*/ 29 h 2206"/>
                  <a:gd name="T2" fmla="*/ 22 w 2800"/>
                  <a:gd name="T3" fmla="*/ 73 h 2206"/>
                  <a:gd name="T4" fmla="*/ 47 w 2800"/>
                  <a:gd name="T5" fmla="*/ 86 h 2206"/>
                  <a:gd name="T6" fmla="*/ 69 w 2800"/>
                  <a:gd name="T7" fmla="*/ 98 h 2206"/>
                  <a:gd name="T8" fmla="*/ 63 w 2800"/>
                  <a:gd name="T9" fmla="*/ 115 h 2206"/>
                  <a:gd name="T10" fmla="*/ 74 w 2800"/>
                  <a:gd name="T11" fmla="*/ 146 h 2206"/>
                  <a:gd name="T12" fmla="*/ 97 w 2800"/>
                  <a:gd name="T13" fmla="*/ 160 h 2206"/>
                  <a:gd name="T14" fmla="*/ 101 w 2800"/>
                  <a:gd name="T15" fmla="*/ 211 h 2206"/>
                  <a:gd name="T16" fmla="*/ 101 w 2800"/>
                  <a:gd name="T17" fmla="*/ 271 h 2206"/>
                  <a:gd name="T18" fmla="*/ 107 w 2800"/>
                  <a:gd name="T19" fmla="*/ 324 h 2206"/>
                  <a:gd name="T20" fmla="*/ 107 w 2800"/>
                  <a:gd name="T21" fmla="*/ 359 h 2206"/>
                  <a:gd name="T22" fmla="*/ 117 w 2800"/>
                  <a:gd name="T23" fmla="*/ 385 h 2206"/>
                  <a:gd name="T24" fmla="*/ 122 w 2800"/>
                  <a:gd name="T25" fmla="*/ 409 h 2206"/>
                  <a:gd name="T26" fmla="*/ 335 w 2800"/>
                  <a:gd name="T27" fmla="*/ 382 h 2206"/>
                  <a:gd name="T28" fmla="*/ 393 w 2800"/>
                  <a:gd name="T29" fmla="*/ 376 h 2206"/>
                  <a:gd name="T30" fmla="*/ 452 w 2800"/>
                  <a:gd name="T31" fmla="*/ 364 h 2206"/>
                  <a:gd name="T32" fmla="*/ 463 w 2800"/>
                  <a:gd name="T33" fmla="*/ 375 h 2206"/>
                  <a:gd name="T34" fmla="*/ 446 w 2800"/>
                  <a:gd name="T35" fmla="*/ 398 h 2206"/>
                  <a:gd name="T36" fmla="*/ 458 w 2800"/>
                  <a:gd name="T37" fmla="*/ 409 h 2206"/>
                  <a:gd name="T38" fmla="*/ 478 w 2800"/>
                  <a:gd name="T39" fmla="*/ 418 h 2206"/>
                  <a:gd name="T40" fmla="*/ 497 w 2800"/>
                  <a:gd name="T41" fmla="*/ 409 h 2206"/>
                  <a:gd name="T42" fmla="*/ 503 w 2800"/>
                  <a:gd name="T43" fmla="*/ 398 h 2206"/>
                  <a:gd name="T44" fmla="*/ 497 w 2800"/>
                  <a:gd name="T45" fmla="*/ 381 h 2206"/>
                  <a:gd name="T46" fmla="*/ 507 w 2800"/>
                  <a:gd name="T47" fmla="*/ 363 h 2206"/>
                  <a:gd name="T48" fmla="*/ 515 w 2800"/>
                  <a:gd name="T49" fmla="*/ 347 h 2206"/>
                  <a:gd name="T50" fmla="*/ 531 w 2800"/>
                  <a:gd name="T51" fmla="*/ 339 h 2206"/>
                  <a:gd name="T52" fmla="*/ 529 w 2800"/>
                  <a:gd name="T53" fmla="*/ 324 h 2206"/>
                  <a:gd name="T54" fmla="*/ 528 w 2800"/>
                  <a:gd name="T55" fmla="*/ 306 h 2206"/>
                  <a:gd name="T56" fmla="*/ 509 w 2800"/>
                  <a:gd name="T57" fmla="*/ 296 h 2206"/>
                  <a:gd name="T58" fmla="*/ 492 w 2800"/>
                  <a:gd name="T59" fmla="*/ 273 h 2206"/>
                  <a:gd name="T60" fmla="*/ 486 w 2800"/>
                  <a:gd name="T61" fmla="*/ 244 h 2206"/>
                  <a:gd name="T62" fmla="*/ 458 w 2800"/>
                  <a:gd name="T63" fmla="*/ 222 h 2206"/>
                  <a:gd name="T64" fmla="*/ 435 w 2800"/>
                  <a:gd name="T65" fmla="*/ 210 h 2206"/>
                  <a:gd name="T66" fmla="*/ 418 w 2800"/>
                  <a:gd name="T67" fmla="*/ 187 h 2206"/>
                  <a:gd name="T68" fmla="*/ 426 w 2800"/>
                  <a:gd name="T69" fmla="*/ 166 h 2206"/>
                  <a:gd name="T70" fmla="*/ 429 w 2800"/>
                  <a:gd name="T71" fmla="*/ 142 h 2206"/>
                  <a:gd name="T72" fmla="*/ 414 w 2800"/>
                  <a:gd name="T73" fmla="*/ 133 h 2206"/>
                  <a:gd name="T74" fmla="*/ 396 w 2800"/>
                  <a:gd name="T75" fmla="*/ 128 h 2206"/>
                  <a:gd name="T76" fmla="*/ 378 w 2800"/>
                  <a:gd name="T77" fmla="*/ 114 h 2206"/>
                  <a:gd name="T78" fmla="*/ 355 w 2800"/>
                  <a:gd name="T79" fmla="*/ 85 h 2206"/>
                  <a:gd name="T80" fmla="*/ 337 w 2800"/>
                  <a:gd name="T81" fmla="*/ 74 h 2206"/>
                  <a:gd name="T82" fmla="*/ 321 w 2800"/>
                  <a:gd name="T83" fmla="*/ 51 h 2206"/>
                  <a:gd name="T84" fmla="*/ 315 w 2800"/>
                  <a:gd name="T85" fmla="*/ 21 h 2206"/>
                  <a:gd name="T86" fmla="*/ 287 w 2800"/>
                  <a:gd name="T87" fmla="*/ 0 h 2206"/>
                  <a:gd name="T88" fmla="*/ 260 w 2800"/>
                  <a:gd name="T89" fmla="*/ 4 h 2206"/>
                  <a:gd name="T90" fmla="*/ 200 w 2800"/>
                  <a:gd name="T91" fmla="*/ 15 h 2206"/>
                  <a:gd name="T92" fmla="*/ 122 w 2800"/>
                  <a:gd name="T93" fmla="*/ 22 h 2206"/>
                  <a:gd name="T94" fmla="*/ 58 w 2800"/>
                  <a:gd name="T95" fmla="*/ 26 h 2206"/>
                  <a:gd name="T96" fmla="*/ 0 w 2800"/>
                  <a:gd name="T97" fmla="*/ 29 h 220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800" h="2206">
                    <a:moveTo>
                      <a:pt x="0" y="152"/>
                    </a:moveTo>
                    <a:lnTo>
                      <a:pt x="118" y="387"/>
                    </a:lnTo>
                    <a:lnTo>
                      <a:pt x="247" y="452"/>
                    </a:lnTo>
                    <a:lnTo>
                      <a:pt x="363" y="518"/>
                    </a:lnTo>
                    <a:lnTo>
                      <a:pt x="333" y="608"/>
                    </a:lnTo>
                    <a:lnTo>
                      <a:pt x="388" y="771"/>
                    </a:lnTo>
                    <a:lnTo>
                      <a:pt x="513" y="845"/>
                    </a:lnTo>
                    <a:lnTo>
                      <a:pt x="535" y="1115"/>
                    </a:lnTo>
                    <a:lnTo>
                      <a:pt x="535" y="1431"/>
                    </a:lnTo>
                    <a:lnTo>
                      <a:pt x="562" y="1710"/>
                    </a:lnTo>
                    <a:lnTo>
                      <a:pt x="562" y="1895"/>
                    </a:lnTo>
                    <a:lnTo>
                      <a:pt x="618" y="2034"/>
                    </a:lnTo>
                    <a:lnTo>
                      <a:pt x="645" y="2160"/>
                    </a:lnTo>
                    <a:lnTo>
                      <a:pt x="1769" y="2014"/>
                    </a:lnTo>
                    <a:lnTo>
                      <a:pt x="2073" y="1982"/>
                    </a:lnTo>
                    <a:lnTo>
                      <a:pt x="2383" y="1920"/>
                    </a:lnTo>
                    <a:lnTo>
                      <a:pt x="2443" y="1980"/>
                    </a:lnTo>
                    <a:lnTo>
                      <a:pt x="2353" y="2100"/>
                    </a:lnTo>
                    <a:lnTo>
                      <a:pt x="2413" y="2160"/>
                    </a:lnTo>
                    <a:lnTo>
                      <a:pt x="2520" y="2206"/>
                    </a:lnTo>
                    <a:lnTo>
                      <a:pt x="2623" y="2160"/>
                    </a:lnTo>
                    <a:lnTo>
                      <a:pt x="2653" y="2100"/>
                    </a:lnTo>
                    <a:lnTo>
                      <a:pt x="2623" y="2010"/>
                    </a:lnTo>
                    <a:lnTo>
                      <a:pt x="2672" y="1918"/>
                    </a:lnTo>
                    <a:lnTo>
                      <a:pt x="2713" y="1830"/>
                    </a:lnTo>
                    <a:lnTo>
                      <a:pt x="2800" y="1790"/>
                    </a:lnTo>
                    <a:lnTo>
                      <a:pt x="2792" y="1710"/>
                    </a:lnTo>
                    <a:lnTo>
                      <a:pt x="2784" y="1614"/>
                    </a:lnTo>
                    <a:lnTo>
                      <a:pt x="2683" y="1560"/>
                    </a:lnTo>
                    <a:lnTo>
                      <a:pt x="2593" y="1440"/>
                    </a:lnTo>
                    <a:lnTo>
                      <a:pt x="2563" y="1290"/>
                    </a:lnTo>
                    <a:lnTo>
                      <a:pt x="2413" y="1170"/>
                    </a:lnTo>
                    <a:lnTo>
                      <a:pt x="2293" y="1110"/>
                    </a:lnTo>
                    <a:lnTo>
                      <a:pt x="2203" y="989"/>
                    </a:lnTo>
                    <a:lnTo>
                      <a:pt x="2248" y="878"/>
                    </a:lnTo>
                    <a:lnTo>
                      <a:pt x="2263" y="749"/>
                    </a:lnTo>
                    <a:lnTo>
                      <a:pt x="2184" y="702"/>
                    </a:lnTo>
                    <a:lnTo>
                      <a:pt x="2089" y="678"/>
                    </a:lnTo>
                    <a:lnTo>
                      <a:pt x="1994" y="599"/>
                    </a:lnTo>
                    <a:lnTo>
                      <a:pt x="1874" y="449"/>
                    </a:lnTo>
                    <a:lnTo>
                      <a:pt x="1777" y="390"/>
                    </a:lnTo>
                    <a:lnTo>
                      <a:pt x="1694" y="269"/>
                    </a:lnTo>
                    <a:lnTo>
                      <a:pt x="1659" y="110"/>
                    </a:lnTo>
                    <a:lnTo>
                      <a:pt x="1511" y="0"/>
                    </a:lnTo>
                    <a:lnTo>
                      <a:pt x="1373" y="23"/>
                    </a:lnTo>
                    <a:lnTo>
                      <a:pt x="1055" y="80"/>
                    </a:lnTo>
                    <a:lnTo>
                      <a:pt x="643" y="117"/>
                    </a:lnTo>
                    <a:lnTo>
                      <a:pt x="306" y="135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Freeform 138">
                <a:extLst>
                  <a:ext uri="{FF2B5EF4-FFF2-40B4-BE49-F238E27FC236}">
                    <a16:creationId xmlns:a16="http://schemas.microsoft.com/office/drawing/2014/main" id="{D156D935-C845-4494-9A3C-0932D11D7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7055" y="3900860"/>
                <a:ext cx="435476" cy="453720"/>
              </a:xfrm>
              <a:custGeom>
                <a:avLst/>
                <a:gdLst>
                  <a:gd name="T0" fmla="*/ 0 w 1990"/>
                  <a:gd name="T1" fmla="*/ 45 h 2015"/>
                  <a:gd name="T2" fmla="*/ 215 w 1990"/>
                  <a:gd name="T3" fmla="*/ 18 h 2015"/>
                  <a:gd name="T4" fmla="*/ 273 w 1990"/>
                  <a:gd name="T5" fmla="*/ 12 h 2015"/>
                  <a:gd name="T6" fmla="*/ 331 w 1990"/>
                  <a:gd name="T7" fmla="*/ 0 h 2015"/>
                  <a:gd name="T8" fmla="*/ 342 w 1990"/>
                  <a:gd name="T9" fmla="*/ 12 h 2015"/>
                  <a:gd name="T10" fmla="*/ 325 w 1990"/>
                  <a:gd name="T11" fmla="*/ 34 h 2015"/>
                  <a:gd name="T12" fmla="*/ 337 w 1990"/>
                  <a:gd name="T13" fmla="*/ 46 h 2015"/>
                  <a:gd name="T14" fmla="*/ 357 w 1990"/>
                  <a:gd name="T15" fmla="*/ 54 h 2015"/>
                  <a:gd name="T16" fmla="*/ 376 w 1990"/>
                  <a:gd name="T17" fmla="*/ 45 h 2015"/>
                  <a:gd name="T18" fmla="*/ 378 w 1990"/>
                  <a:gd name="T19" fmla="*/ 63 h 2015"/>
                  <a:gd name="T20" fmla="*/ 367 w 1990"/>
                  <a:gd name="T21" fmla="*/ 77 h 2015"/>
                  <a:gd name="T22" fmla="*/ 366 w 1990"/>
                  <a:gd name="T23" fmla="*/ 94 h 2015"/>
                  <a:gd name="T24" fmla="*/ 355 w 1990"/>
                  <a:gd name="T25" fmla="*/ 106 h 2015"/>
                  <a:gd name="T26" fmla="*/ 350 w 1990"/>
                  <a:gd name="T27" fmla="*/ 143 h 2015"/>
                  <a:gd name="T28" fmla="*/ 338 w 1990"/>
                  <a:gd name="T29" fmla="*/ 163 h 2015"/>
                  <a:gd name="T30" fmla="*/ 322 w 1990"/>
                  <a:gd name="T31" fmla="*/ 209 h 2015"/>
                  <a:gd name="T32" fmla="*/ 301 w 1990"/>
                  <a:gd name="T33" fmla="*/ 238 h 2015"/>
                  <a:gd name="T34" fmla="*/ 293 w 1990"/>
                  <a:gd name="T35" fmla="*/ 274 h 2015"/>
                  <a:gd name="T36" fmla="*/ 296 w 1990"/>
                  <a:gd name="T37" fmla="*/ 329 h 2015"/>
                  <a:gd name="T38" fmla="*/ 293 w 1990"/>
                  <a:gd name="T39" fmla="*/ 359 h 2015"/>
                  <a:gd name="T40" fmla="*/ 249 w 1990"/>
                  <a:gd name="T41" fmla="*/ 365 h 2015"/>
                  <a:gd name="T42" fmla="*/ 190 w 1990"/>
                  <a:gd name="T43" fmla="*/ 365 h 2015"/>
                  <a:gd name="T44" fmla="*/ 115 w 1990"/>
                  <a:gd name="T45" fmla="*/ 368 h 2015"/>
                  <a:gd name="T46" fmla="*/ 65 w 1990"/>
                  <a:gd name="T47" fmla="*/ 382 h 2015"/>
                  <a:gd name="T48" fmla="*/ 58 w 1990"/>
                  <a:gd name="T49" fmla="*/ 363 h 2015"/>
                  <a:gd name="T50" fmla="*/ 63 w 1990"/>
                  <a:gd name="T51" fmla="*/ 344 h 2015"/>
                  <a:gd name="T52" fmla="*/ 56 w 1990"/>
                  <a:gd name="T53" fmla="*/ 322 h 2015"/>
                  <a:gd name="T54" fmla="*/ 17 w 1990"/>
                  <a:gd name="T55" fmla="*/ 322 h 2015"/>
                  <a:gd name="T56" fmla="*/ 17 w 1990"/>
                  <a:gd name="T57" fmla="*/ 168 h 2015"/>
                  <a:gd name="T58" fmla="*/ 4 w 1990"/>
                  <a:gd name="T59" fmla="*/ 110 h 2015"/>
                  <a:gd name="T60" fmla="*/ 0 w 1990"/>
                  <a:gd name="T61" fmla="*/ 71 h 2015"/>
                  <a:gd name="T62" fmla="*/ 0 w 1990"/>
                  <a:gd name="T63" fmla="*/ 45 h 20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990" h="2015">
                    <a:moveTo>
                      <a:pt x="2" y="240"/>
                    </a:moveTo>
                    <a:lnTo>
                      <a:pt x="1130" y="93"/>
                    </a:lnTo>
                    <a:lnTo>
                      <a:pt x="1435" y="62"/>
                    </a:lnTo>
                    <a:lnTo>
                      <a:pt x="1742" y="0"/>
                    </a:lnTo>
                    <a:lnTo>
                      <a:pt x="1798" y="61"/>
                    </a:lnTo>
                    <a:lnTo>
                      <a:pt x="1711" y="179"/>
                    </a:lnTo>
                    <a:lnTo>
                      <a:pt x="1775" y="243"/>
                    </a:lnTo>
                    <a:lnTo>
                      <a:pt x="1877" y="287"/>
                    </a:lnTo>
                    <a:lnTo>
                      <a:pt x="1979" y="240"/>
                    </a:lnTo>
                    <a:lnTo>
                      <a:pt x="1990" y="334"/>
                    </a:lnTo>
                    <a:lnTo>
                      <a:pt x="1934" y="406"/>
                    </a:lnTo>
                    <a:lnTo>
                      <a:pt x="1926" y="494"/>
                    </a:lnTo>
                    <a:lnTo>
                      <a:pt x="1870" y="558"/>
                    </a:lnTo>
                    <a:lnTo>
                      <a:pt x="1842" y="756"/>
                    </a:lnTo>
                    <a:lnTo>
                      <a:pt x="1782" y="862"/>
                    </a:lnTo>
                    <a:lnTo>
                      <a:pt x="1694" y="1102"/>
                    </a:lnTo>
                    <a:lnTo>
                      <a:pt x="1582" y="1254"/>
                    </a:lnTo>
                    <a:lnTo>
                      <a:pt x="1542" y="1446"/>
                    </a:lnTo>
                    <a:lnTo>
                      <a:pt x="1558" y="1734"/>
                    </a:lnTo>
                    <a:lnTo>
                      <a:pt x="1542" y="1894"/>
                    </a:lnTo>
                    <a:lnTo>
                      <a:pt x="1310" y="1926"/>
                    </a:lnTo>
                    <a:lnTo>
                      <a:pt x="1002" y="1926"/>
                    </a:lnTo>
                    <a:lnTo>
                      <a:pt x="607" y="1942"/>
                    </a:lnTo>
                    <a:lnTo>
                      <a:pt x="342" y="2015"/>
                    </a:lnTo>
                    <a:lnTo>
                      <a:pt x="303" y="1913"/>
                    </a:lnTo>
                    <a:lnTo>
                      <a:pt x="333" y="1814"/>
                    </a:lnTo>
                    <a:lnTo>
                      <a:pt x="297" y="1697"/>
                    </a:lnTo>
                    <a:lnTo>
                      <a:pt x="92" y="1701"/>
                    </a:lnTo>
                    <a:lnTo>
                      <a:pt x="92" y="888"/>
                    </a:lnTo>
                    <a:lnTo>
                      <a:pt x="21" y="578"/>
                    </a:lnTo>
                    <a:lnTo>
                      <a:pt x="0" y="377"/>
                    </a:lnTo>
                    <a:lnTo>
                      <a:pt x="2" y="24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Freeform 139">
                <a:extLst>
                  <a:ext uri="{FF2B5EF4-FFF2-40B4-BE49-F238E27FC236}">
                    <a16:creationId xmlns:a16="http://schemas.microsoft.com/office/drawing/2014/main" id="{2A2AAD9D-CAF1-4AEE-81D6-86E29AE67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8482" y="4326074"/>
                <a:ext cx="508056" cy="441843"/>
              </a:xfrm>
              <a:custGeom>
                <a:avLst/>
                <a:gdLst>
                  <a:gd name="T0" fmla="*/ 54 w 2329"/>
                  <a:gd name="T1" fmla="*/ 9 h 1959"/>
                  <a:gd name="T2" fmla="*/ 187 w 2329"/>
                  <a:gd name="T3" fmla="*/ 6 h 1959"/>
                  <a:gd name="T4" fmla="*/ 240 w 2329"/>
                  <a:gd name="T5" fmla="*/ 21 h 1959"/>
                  <a:gd name="T6" fmla="*/ 242 w 2329"/>
                  <a:gd name="T7" fmla="*/ 48 h 1959"/>
                  <a:gd name="T8" fmla="*/ 237 w 2329"/>
                  <a:gd name="T9" fmla="*/ 80 h 1959"/>
                  <a:gd name="T10" fmla="*/ 218 w 2329"/>
                  <a:gd name="T11" fmla="*/ 128 h 1959"/>
                  <a:gd name="T12" fmla="*/ 214 w 2329"/>
                  <a:gd name="T13" fmla="*/ 176 h 1959"/>
                  <a:gd name="T14" fmla="*/ 298 w 2329"/>
                  <a:gd name="T15" fmla="*/ 177 h 1959"/>
                  <a:gd name="T16" fmla="*/ 352 w 2329"/>
                  <a:gd name="T17" fmla="*/ 166 h 1959"/>
                  <a:gd name="T18" fmla="*/ 364 w 2329"/>
                  <a:gd name="T19" fmla="*/ 190 h 1959"/>
                  <a:gd name="T20" fmla="*/ 374 w 2329"/>
                  <a:gd name="T21" fmla="*/ 216 h 1959"/>
                  <a:gd name="T22" fmla="*/ 384 w 2329"/>
                  <a:gd name="T23" fmla="*/ 239 h 1959"/>
                  <a:gd name="T24" fmla="*/ 339 w 2329"/>
                  <a:gd name="T25" fmla="*/ 222 h 1959"/>
                  <a:gd name="T26" fmla="*/ 319 w 2329"/>
                  <a:gd name="T27" fmla="*/ 252 h 1959"/>
                  <a:gd name="T28" fmla="*/ 342 w 2329"/>
                  <a:gd name="T29" fmla="*/ 264 h 1959"/>
                  <a:gd name="T30" fmla="*/ 373 w 2329"/>
                  <a:gd name="T31" fmla="*/ 250 h 1959"/>
                  <a:gd name="T32" fmla="*/ 384 w 2329"/>
                  <a:gd name="T33" fmla="*/ 259 h 1959"/>
                  <a:gd name="T34" fmla="*/ 405 w 2329"/>
                  <a:gd name="T35" fmla="*/ 254 h 1959"/>
                  <a:gd name="T36" fmla="*/ 427 w 2329"/>
                  <a:gd name="T37" fmla="*/ 267 h 1959"/>
                  <a:gd name="T38" fmla="*/ 410 w 2329"/>
                  <a:gd name="T39" fmla="*/ 292 h 1959"/>
                  <a:gd name="T40" fmla="*/ 436 w 2329"/>
                  <a:gd name="T41" fmla="*/ 320 h 1959"/>
                  <a:gd name="T42" fmla="*/ 425 w 2329"/>
                  <a:gd name="T43" fmla="*/ 362 h 1959"/>
                  <a:gd name="T44" fmla="*/ 396 w 2329"/>
                  <a:gd name="T45" fmla="*/ 333 h 1959"/>
                  <a:gd name="T46" fmla="*/ 369 w 2329"/>
                  <a:gd name="T47" fmla="*/ 320 h 1959"/>
                  <a:gd name="T48" fmla="*/ 327 w 2329"/>
                  <a:gd name="T49" fmla="*/ 296 h 1959"/>
                  <a:gd name="T50" fmla="*/ 357 w 2329"/>
                  <a:gd name="T51" fmla="*/ 341 h 1959"/>
                  <a:gd name="T52" fmla="*/ 333 w 2329"/>
                  <a:gd name="T53" fmla="*/ 361 h 1959"/>
                  <a:gd name="T54" fmla="*/ 302 w 2329"/>
                  <a:gd name="T55" fmla="*/ 353 h 1959"/>
                  <a:gd name="T56" fmla="*/ 266 w 2329"/>
                  <a:gd name="T57" fmla="*/ 369 h 1959"/>
                  <a:gd name="T58" fmla="*/ 257 w 2329"/>
                  <a:gd name="T59" fmla="*/ 342 h 1959"/>
                  <a:gd name="T60" fmla="*/ 248 w 2329"/>
                  <a:gd name="T61" fmla="*/ 298 h 1959"/>
                  <a:gd name="T62" fmla="*/ 242 w 2329"/>
                  <a:gd name="T63" fmla="*/ 330 h 1959"/>
                  <a:gd name="T64" fmla="*/ 201 w 2329"/>
                  <a:gd name="T65" fmla="*/ 309 h 1959"/>
                  <a:gd name="T66" fmla="*/ 171 w 2329"/>
                  <a:gd name="T67" fmla="*/ 336 h 1959"/>
                  <a:gd name="T68" fmla="*/ 119 w 2329"/>
                  <a:gd name="T69" fmla="*/ 326 h 1959"/>
                  <a:gd name="T70" fmla="*/ 74 w 2329"/>
                  <a:gd name="T71" fmla="*/ 330 h 1959"/>
                  <a:gd name="T72" fmla="*/ 44 w 2329"/>
                  <a:gd name="T73" fmla="*/ 284 h 1959"/>
                  <a:gd name="T74" fmla="*/ 56 w 2329"/>
                  <a:gd name="T75" fmla="*/ 215 h 1959"/>
                  <a:gd name="T76" fmla="*/ 30 w 2329"/>
                  <a:gd name="T77" fmla="*/ 146 h 1959"/>
                  <a:gd name="T78" fmla="*/ 0 w 2329"/>
                  <a:gd name="T79" fmla="*/ 93 h 1959"/>
                  <a:gd name="T80" fmla="*/ 0 w 2329"/>
                  <a:gd name="T81" fmla="*/ 50 h 195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329" h="1959">
                    <a:moveTo>
                      <a:pt x="16" y="123"/>
                    </a:moveTo>
                    <a:lnTo>
                      <a:pt x="283" y="48"/>
                    </a:lnTo>
                    <a:lnTo>
                      <a:pt x="694" y="33"/>
                    </a:lnTo>
                    <a:lnTo>
                      <a:pt x="988" y="32"/>
                    </a:lnTo>
                    <a:lnTo>
                      <a:pt x="1216" y="0"/>
                    </a:lnTo>
                    <a:lnTo>
                      <a:pt x="1267" y="108"/>
                    </a:lnTo>
                    <a:lnTo>
                      <a:pt x="1309" y="177"/>
                    </a:lnTo>
                    <a:lnTo>
                      <a:pt x="1279" y="252"/>
                    </a:lnTo>
                    <a:lnTo>
                      <a:pt x="1309" y="327"/>
                    </a:lnTo>
                    <a:lnTo>
                      <a:pt x="1249" y="420"/>
                    </a:lnTo>
                    <a:lnTo>
                      <a:pt x="1249" y="537"/>
                    </a:lnTo>
                    <a:lnTo>
                      <a:pt x="1153" y="672"/>
                    </a:lnTo>
                    <a:lnTo>
                      <a:pt x="1129" y="807"/>
                    </a:lnTo>
                    <a:lnTo>
                      <a:pt x="1129" y="927"/>
                    </a:lnTo>
                    <a:lnTo>
                      <a:pt x="1339" y="927"/>
                    </a:lnTo>
                    <a:lnTo>
                      <a:pt x="1573" y="930"/>
                    </a:lnTo>
                    <a:lnTo>
                      <a:pt x="1729" y="897"/>
                    </a:lnTo>
                    <a:lnTo>
                      <a:pt x="1861" y="876"/>
                    </a:lnTo>
                    <a:lnTo>
                      <a:pt x="1939" y="897"/>
                    </a:lnTo>
                    <a:lnTo>
                      <a:pt x="1921" y="1002"/>
                    </a:lnTo>
                    <a:lnTo>
                      <a:pt x="1939" y="1047"/>
                    </a:lnTo>
                    <a:lnTo>
                      <a:pt x="1975" y="1137"/>
                    </a:lnTo>
                    <a:lnTo>
                      <a:pt x="2035" y="1215"/>
                    </a:lnTo>
                    <a:lnTo>
                      <a:pt x="2029" y="1257"/>
                    </a:lnTo>
                    <a:lnTo>
                      <a:pt x="1909" y="1209"/>
                    </a:lnTo>
                    <a:lnTo>
                      <a:pt x="1789" y="1167"/>
                    </a:lnTo>
                    <a:lnTo>
                      <a:pt x="1609" y="1257"/>
                    </a:lnTo>
                    <a:lnTo>
                      <a:pt x="1687" y="1329"/>
                    </a:lnTo>
                    <a:lnTo>
                      <a:pt x="1729" y="1497"/>
                    </a:lnTo>
                    <a:lnTo>
                      <a:pt x="1807" y="1392"/>
                    </a:lnTo>
                    <a:lnTo>
                      <a:pt x="1867" y="1299"/>
                    </a:lnTo>
                    <a:lnTo>
                      <a:pt x="1969" y="1317"/>
                    </a:lnTo>
                    <a:lnTo>
                      <a:pt x="1969" y="1377"/>
                    </a:lnTo>
                    <a:lnTo>
                      <a:pt x="2029" y="1362"/>
                    </a:lnTo>
                    <a:lnTo>
                      <a:pt x="2071" y="1314"/>
                    </a:lnTo>
                    <a:lnTo>
                      <a:pt x="2137" y="1338"/>
                    </a:lnTo>
                    <a:lnTo>
                      <a:pt x="2209" y="1347"/>
                    </a:lnTo>
                    <a:lnTo>
                      <a:pt x="2257" y="1407"/>
                    </a:lnTo>
                    <a:lnTo>
                      <a:pt x="2209" y="1470"/>
                    </a:lnTo>
                    <a:lnTo>
                      <a:pt x="2167" y="1536"/>
                    </a:lnTo>
                    <a:lnTo>
                      <a:pt x="2179" y="1647"/>
                    </a:lnTo>
                    <a:lnTo>
                      <a:pt x="2305" y="1683"/>
                    </a:lnTo>
                    <a:lnTo>
                      <a:pt x="2329" y="1797"/>
                    </a:lnTo>
                    <a:lnTo>
                      <a:pt x="2245" y="1905"/>
                    </a:lnTo>
                    <a:lnTo>
                      <a:pt x="2161" y="1815"/>
                    </a:lnTo>
                    <a:lnTo>
                      <a:pt x="2089" y="1755"/>
                    </a:lnTo>
                    <a:lnTo>
                      <a:pt x="2011" y="1731"/>
                    </a:lnTo>
                    <a:lnTo>
                      <a:pt x="1951" y="1683"/>
                    </a:lnTo>
                    <a:lnTo>
                      <a:pt x="1789" y="1557"/>
                    </a:lnTo>
                    <a:lnTo>
                      <a:pt x="1729" y="1557"/>
                    </a:lnTo>
                    <a:lnTo>
                      <a:pt x="1837" y="1689"/>
                    </a:lnTo>
                    <a:lnTo>
                      <a:pt x="1885" y="1797"/>
                    </a:lnTo>
                    <a:lnTo>
                      <a:pt x="1825" y="1875"/>
                    </a:lnTo>
                    <a:lnTo>
                      <a:pt x="1759" y="1902"/>
                    </a:lnTo>
                    <a:lnTo>
                      <a:pt x="1705" y="1857"/>
                    </a:lnTo>
                    <a:lnTo>
                      <a:pt x="1597" y="1857"/>
                    </a:lnTo>
                    <a:lnTo>
                      <a:pt x="1537" y="1959"/>
                    </a:lnTo>
                    <a:lnTo>
                      <a:pt x="1405" y="1944"/>
                    </a:lnTo>
                    <a:lnTo>
                      <a:pt x="1369" y="1905"/>
                    </a:lnTo>
                    <a:lnTo>
                      <a:pt x="1357" y="1803"/>
                    </a:lnTo>
                    <a:lnTo>
                      <a:pt x="1399" y="1647"/>
                    </a:lnTo>
                    <a:lnTo>
                      <a:pt x="1309" y="1569"/>
                    </a:lnTo>
                    <a:lnTo>
                      <a:pt x="1321" y="1647"/>
                    </a:lnTo>
                    <a:lnTo>
                      <a:pt x="1279" y="1737"/>
                    </a:lnTo>
                    <a:lnTo>
                      <a:pt x="1177" y="1659"/>
                    </a:lnTo>
                    <a:lnTo>
                      <a:pt x="1063" y="1626"/>
                    </a:lnTo>
                    <a:lnTo>
                      <a:pt x="949" y="1677"/>
                    </a:lnTo>
                    <a:lnTo>
                      <a:pt x="901" y="1770"/>
                    </a:lnTo>
                    <a:lnTo>
                      <a:pt x="769" y="1797"/>
                    </a:lnTo>
                    <a:lnTo>
                      <a:pt x="631" y="1719"/>
                    </a:lnTo>
                    <a:lnTo>
                      <a:pt x="469" y="1677"/>
                    </a:lnTo>
                    <a:lnTo>
                      <a:pt x="391" y="1737"/>
                    </a:lnTo>
                    <a:lnTo>
                      <a:pt x="241" y="1751"/>
                    </a:lnTo>
                    <a:lnTo>
                      <a:pt x="234" y="1496"/>
                    </a:lnTo>
                    <a:lnTo>
                      <a:pt x="211" y="1214"/>
                    </a:lnTo>
                    <a:lnTo>
                      <a:pt x="297" y="1130"/>
                    </a:lnTo>
                    <a:lnTo>
                      <a:pt x="258" y="932"/>
                    </a:lnTo>
                    <a:lnTo>
                      <a:pt x="156" y="770"/>
                    </a:lnTo>
                    <a:lnTo>
                      <a:pt x="73" y="681"/>
                    </a:lnTo>
                    <a:lnTo>
                      <a:pt x="0" y="491"/>
                    </a:lnTo>
                    <a:lnTo>
                      <a:pt x="18" y="389"/>
                    </a:lnTo>
                    <a:lnTo>
                      <a:pt x="1" y="263"/>
                    </a:lnTo>
                    <a:lnTo>
                      <a:pt x="16" y="123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Freeform 140">
                <a:extLst>
                  <a:ext uri="{FF2B5EF4-FFF2-40B4-BE49-F238E27FC236}">
                    <a16:creationId xmlns:a16="http://schemas.microsoft.com/office/drawing/2014/main" id="{C7ABE87E-63B1-448B-AB26-AB6FF4483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9401" y="3207215"/>
                <a:ext cx="358289" cy="611691"/>
              </a:xfrm>
              <a:custGeom>
                <a:avLst/>
                <a:gdLst>
                  <a:gd name="T0" fmla="*/ 40 w 1641"/>
                  <a:gd name="T1" fmla="*/ 30 h 2721"/>
                  <a:gd name="T2" fmla="*/ 56 w 1641"/>
                  <a:gd name="T3" fmla="*/ 52 h 2721"/>
                  <a:gd name="T4" fmla="*/ 76 w 1641"/>
                  <a:gd name="T5" fmla="*/ 73 h 2721"/>
                  <a:gd name="T6" fmla="*/ 83 w 1641"/>
                  <a:gd name="T7" fmla="*/ 100 h 2721"/>
                  <a:gd name="T8" fmla="*/ 63 w 1641"/>
                  <a:gd name="T9" fmla="*/ 123 h 2721"/>
                  <a:gd name="T10" fmla="*/ 38 w 1641"/>
                  <a:gd name="T11" fmla="*/ 135 h 2721"/>
                  <a:gd name="T12" fmla="*/ 12 w 1641"/>
                  <a:gd name="T13" fmla="*/ 135 h 2721"/>
                  <a:gd name="T14" fmla="*/ 28 w 1641"/>
                  <a:gd name="T15" fmla="*/ 164 h 2721"/>
                  <a:gd name="T16" fmla="*/ 20 w 1641"/>
                  <a:gd name="T17" fmla="*/ 193 h 2721"/>
                  <a:gd name="T18" fmla="*/ 6 w 1641"/>
                  <a:gd name="T19" fmla="*/ 220 h 2721"/>
                  <a:gd name="T20" fmla="*/ 0 w 1641"/>
                  <a:gd name="T21" fmla="*/ 240 h 2721"/>
                  <a:gd name="T22" fmla="*/ 6 w 1641"/>
                  <a:gd name="T23" fmla="*/ 270 h 2721"/>
                  <a:gd name="T24" fmla="*/ 23 w 1641"/>
                  <a:gd name="T25" fmla="*/ 293 h 2721"/>
                  <a:gd name="T26" fmla="*/ 41 w 1641"/>
                  <a:gd name="T27" fmla="*/ 305 h 2721"/>
                  <a:gd name="T28" fmla="*/ 63 w 1641"/>
                  <a:gd name="T29" fmla="*/ 333 h 2721"/>
                  <a:gd name="T30" fmla="*/ 82 w 1641"/>
                  <a:gd name="T31" fmla="*/ 348 h 2721"/>
                  <a:gd name="T32" fmla="*/ 100 w 1641"/>
                  <a:gd name="T33" fmla="*/ 353 h 2721"/>
                  <a:gd name="T34" fmla="*/ 115 w 1641"/>
                  <a:gd name="T35" fmla="*/ 362 h 2721"/>
                  <a:gd name="T36" fmla="*/ 111 w 1641"/>
                  <a:gd name="T37" fmla="*/ 387 h 2721"/>
                  <a:gd name="T38" fmla="*/ 103 w 1641"/>
                  <a:gd name="T39" fmla="*/ 407 h 2721"/>
                  <a:gd name="T40" fmla="*/ 121 w 1641"/>
                  <a:gd name="T41" fmla="*/ 430 h 2721"/>
                  <a:gd name="T42" fmla="*/ 143 w 1641"/>
                  <a:gd name="T43" fmla="*/ 441 h 2721"/>
                  <a:gd name="T44" fmla="*/ 172 w 1641"/>
                  <a:gd name="T45" fmla="*/ 464 h 2721"/>
                  <a:gd name="T46" fmla="*/ 177 w 1641"/>
                  <a:gd name="T47" fmla="*/ 492 h 2721"/>
                  <a:gd name="T48" fmla="*/ 194 w 1641"/>
                  <a:gd name="T49" fmla="*/ 515 h 2721"/>
                  <a:gd name="T50" fmla="*/ 194 w 1641"/>
                  <a:gd name="T51" fmla="*/ 515 h 2721"/>
                  <a:gd name="T52" fmla="*/ 220 w 1641"/>
                  <a:gd name="T53" fmla="*/ 504 h 2721"/>
                  <a:gd name="T54" fmla="*/ 235 w 1641"/>
                  <a:gd name="T55" fmla="*/ 498 h 2721"/>
                  <a:gd name="T56" fmla="*/ 254 w 1641"/>
                  <a:gd name="T57" fmla="*/ 487 h 2721"/>
                  <a:gd name="T58" fmla="*/ 271 w 1641"/>
                  <a:gd name="T59" fmla="*/ 476 h 2721"/>
                  <a:gd name="T60" fmla="*/ 285 w 1641"/>
                  <a:gd name="T61" fmla="*/ 460 h 2721"/>
                  <a:gd name="T62" fmla="*/ 284 w 1641"/>
                  <a:gd name="T63" fmla="*/ 441 h 2721"/>
                  <a:gd name="T64" fmla="*/ 285 w 1641"/>
                  <a:gd name="T65" fmla="*/ 403 h 2721"/>
                  <a:gd name="T66" fmla="*/ 305 w 1641"/>
                  <a:gd name="T67" fmla="*/ 351 h 2721"/>
                  <a:gd name="T68" fmla="*/ 300 w 1641"/>
                  <a:gd name="T69" fmla="*/ 316 h 2721"/>
                  <a:gd name="T70" fmla="*/ 294 w 1641"/>
                  <a:gd name="T71" fmla="*/ 278 h 2721"/>
                  <a:gd name="T72" fmla="*/ 311 w 1641"/>
                  <a:gd name="T73" fmla="*/ 249 h 2721"/>
                  <a:gd name="T74" fmla="*/ 300 w 1641"/>
                  <a:gd name="T75" fmla="*/ 209 h 2721"/>
                  <a:gd name="T76" fmla="*/ 298 w 1641"/>
                  <a:gd name="T77" fmla="*/ 176 h 2721"/>
                  <a:gd name="T78" fmla="*/ 285 w 1641"/>
                  <a:gd name="T79" fmla="*/ 141 h 2721"/>
                  <a:gd name="T80" fmla="*/ 273 w 1641"/>
                  <a:gd name="T81" fmla="*/ 103 h 2721"/>
                  <a:gd name="T82" fmla="*/ 271 w 1641"/>
                  <a:gd name="T83" fmla="*/ 67 h 2721"/>
                  <a:gd name="T84" fmla="*/ 248 w 1641"/>
                  <a:gd name="T85" fmla="*/ 44 h 2721"/>
                  <a:gd name="T86" fmla="*/ 236 w 1641"/>
                  <a:gd name="T87" fmla="*/ 0 h 2721"/>
                  <a:gd name="T88" fmla="*/ 40 w 1641"/>
                  <a:gd name="T89" fmla="*/ 30 h 272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641" h="2721">
                    <a:moveTo>
                      <a:pt x="213" y="160"/>
                    </a:moveTo>
                    <a:lnTo>
                      <a:pt x="298" y="274"/>
                    </a:lnTo>
                    <a:lnTo>
                      <a:pt x="399" y="384"/>
                    </a:lnTo>
                    <a:lnTo>
                      <a:pt x="438" y="529"/>
                    </a:lnTo>
                    <a:lnTo>
                      <a:pt x="333" y="652"/>
                    </a:lnTo>
                    <a:lnTo>
                      <a:pt x="201" y="712"/>
                    </a:lnTo>
                    <a:lnTo>
                      <a:pt x="61" y="711"/>
                    </a:lnTo>
                    <a:lnTo>
                      <a:pt x="150" y="864"/>
                    </a:lnTo>
                    <a:lnTo>
                      <a:pt x="105" y="1020"/>
                    </a:lnTo>
                    <a:lnTo>
                      <a:pt x="31" y="1162"/>
                    </a:lnTo>
                    <a:lnTo>
                      <a:pt x="0" y="1270"/>
                    </a:lnTo>
                    <a:lnTo>
                      <a:pt x="34" y="1428"/>
                    </a:lnTo>
                    <a:lnTo>
                      <a:pt x="120" y="1550"/>
                    </a:lnTo>
                    <a:lnTo>
                      <a:pt x="216" y="1611"/>
                    </a:lnTo>
                    <a:lnTo>
                      <a:pt x="333" y="1757"/>
                    </a:lnTo>
                    <a:lnTo>
                      <a:pt x="433" y="1839"/>
                    </a:lnTo>
                    <a:lnTo>
                      <a:pt x="529" y="1863"/>
                    </a:lnTo>
                    <a:lnTo>
                      <a:pt x="605" y="1910"/>
                    </a:lnTo>
                    <a:lnTo>
                      <a:pt x="587" y="2045"/>
                    </a:lnTo>
                    <a:lnTo>
                      <a:pt x="543" y="2153"/>
                    </a:lnTo>
                    <a:lnTo>
                      <a:pt x="636" y="2270"/>
                    </a:lnTo>
                    <a:lnTo>
                      <a:pt x="756" y="2331"/>
                    </a:lnTo>
                    <a:lnTo>
                      <a:pt x="906" y="2451"/>
                    </a:lnTo>
                    <a:lnTo>
                      <a:pt x="933" y="2597"/>
                    </a:lnTo>
                    <a:lnTo>
                      <a:pt x="1023" y="2720"/>
                    </a:lnTo>
                    <a:lnTo>
                      <a:pt x="1022" y="2721"/>
                    </a:lnTo>
                    <a:lnTo>
                      <a:pt x="1161" y="2664"/>
                    </a:lnTo>
                    <a:lnTo>
                      <a:pt x="1238" y="2631"/>
                    </a:lnTo>
                    <a:lnTo>
                      <a:pt x="1341" y="2574"/>
                    </a:lnTo>
                    <a:lnTo>
                      <a:pt x="1431" y="2514"/>
                    </a:lnTo>
                    <a:lnTo>
                      <a:pt x="1502" y="2431"/>
                    </a:lnTo>
                    <a:lnTo>
                      <a:pt x="1496" y="2330"/>
                    </a:lnTo>
                    <a:lnTo>
                      <a:pt x="1502" y="2127"/>
                    </a:lnTo>
                    <a:lnTo>
                      <a:pt x="1611" y="1854"/>
                    </a:lnTo>
                    <a:lnTo>
                      <a:pt x="1582" y="1671"/>
                    </a:lnTo>
                    <a:lnTo>
                      <a:pt x="1550" y="1471"/>
                    </a:lnTo>
                    <a:lnTo>
                      <a:pt x="1641" y="1314"/>
                    </a:lnTo>
                    <a:lnTo>
                      <a:pt x="1582" y="1104"/>
                    </a:lnTo>
                    <a:lnTo>
                      <a:pt x="1574" y="928"/>
                    </a:lnTo>
                    <a:lnTo>
                      <a:pt x="1502" y="744"/>
                    </a:lnTo>
                    <a:lnTo>
                      <a:pt x="1438" y="544"/>
                    </a:lnTo>
                    <a:lnTo>
                      <a:pt x="1431" y="354"/>
                    </a:lnTo>
                    <a:lnTo>
                      <a:pt x="1311" y="234"/>
                    </a:lnTo>
                    <a:lnTo>
                      <a:pt x="1246" y="0"/>
                    </a:lnTo>
                    <a:lnTo>
                      <a:pt x="213" y="16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Freeform 141">
                <a:extLst>
                  <a:ext uri="{FF2B5EF4-FFF2-40B4-BE49-F238E27FC236}">
                    <a16:creationId xmlns:a16="http://schemas.microsoft.com/office/drawing/2014/main" id="{D31D5768-4D9F-4A3F-9312-CCA88FABA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1608" y="3227406"/>
                <a:ext cx="274189" cy="504794"/>
              </a:xfrm>
              <a:custGeom>
                <a:avLst/>
                <a:gdLst>
                  <a:gd name="T0" fmla="*/ 0 w 1255"/>
                  <a:gd name="T1" fmla="*/ 49 h 2237"/>
                  <a:gd name="T2" fmla="*/ 2 w 1255"/>
                  <a:gd name="T3" fmla="*/ 86 h 2237"/>
                  <a:gd name="T4" fmla="*/ 13 w 1255"/>
                  <a:gd name="T5" fmla="*/ 123 h 2237"/>
                  <a:gd name="T6" fmla="*/ 27 w 1255"/>
                  <a:gd name="T7" fmla="*/ 158 h 2237"/>
                  <a:gd name="T8" fmla="*/ 29 w 1255"/>
                  <a:gd name="T9" fmla="*/ 192 h 2237"/>
                  <a:gd name="T10" fmla="*/ 40 w 1255"/>
                  <a:gd name="T11" fmla="*/ 231 h 2237"/>
                  <a:gd name="T12" fmla="*/ 23 w 1255"/>
                  <a:gd name="T13" fmla="*/ 262 h 2237"/>
                  <a:gd name="T14" fmla="*/ 34 w 1255"/>
                  <a:gd name="T15" fmla="*/ 335 h 2237"/>
                  <a:gd name="T16" fmla="*/ 14 w 1255"/>
                  <a:gd name="T17" fmla="*/ 386 h 2237"/>
                  <a:gd name="T18" fmla="*/ 12 w 1255"/>
                  <a:gd name="T19" fmla="*/ 425 h 2237"/>
                  <a:gd name="T20" fmla="*/ 33 w 1255"/>
                  <a:gd name="T21" fmla="*/ 414 h 2237"/>
                  <a:gd name="T22" fmla="*/ 49 w 1255"/>
                  <a:gd name="T23" fmla="*/ 399 h 2237"/>
                  <a:gd name="T24" fmla="*/ 68 w 1255"/>
                  <a:gd name="T25" fmla="*/ 412 h 2237"/>
                  <a:gd name="T26" fmla="*/ 88 w 1255"/>
                  <a:gd name="T27" fmla="*/ 393 h 2237"/>
                  <a:gd name="T28" fmla="*/ 111 w 1255"/>
                  <a:gd name="T29" fmla="*/ 382 h 2237"/>
                  <a:gd name="T30" fmla="*/ 120 w 1255"/>
                  <a:gd name="T31" fmla="*/ 363 h 2237"/>
                  <a:gd name="T32" fmla="*/ 145 w 1255"/>
                  <a:gd name="T33" fmla="*/ 371 h 2237"/>
                  <a:gd name="T34" fmla="*/ 162 w 1255"/>
                  <a:gd name="T35" fmla="*/ 348 h 2237"/>
                  <a:gd name="T36" fmla="*/ 180 w 1255"/>
                  <a:gd name="T37" fmla="*/ 321 h 2237"/>
                  <a:gd name="T38" fmla="*/ 180 w 1255"/>
                  <a:gd name="T39" fmla="*/ 300 h 2237"/>
                  <a:gd name="T40" fmla="*/ 203 w 1255"/>
                  <a:gd name="T41" fmla="*/ 286 h 2237"/>
                  <a:gd name="T42" fmla="*/ 238 w 1255"/>
                  <a:gd name="T43" fmla="*/ 280 h 2237"/>
                  <a:gd name="T44" fmla="*/ 230 w 1255"/>
                  <a:gd name="T45" fmla="*/ 260 h 2237"/>
                  <a:gd name="T46" fmla="*/ 236 w 1255"/>
                  <a:gd name="T47" fmla="*/ 234 h 2237"/>
                  <a:gd name="T48" fmla="*/ 230 w 1255"/>
                  <a:gd name="T49" fmla="*/ 195 h 2237"/>
                  <a:gd name="T50" fmla="*/ 217 w 1255"/>
                  <a:gd name="T51" fmla="*/ 160 h 2237"/>
                  <a:gd name="T52" fmla="*/ 214 w 1255"/>
                  <a:gd name="T53" fmla="*/ 108 h 2237"/>
                  <a:gd name="T54" fmla="*/ 205 w 1255"/>
                  <a:gd name="T55" fmla="*/ 90 h 2237"/>
                  <a:gd name="T56" fmla="*/ 197 w 1255"/>
                  <a:gd name="T57" fmla="*/ 69 h 2237"/>
                  <a:gd name="T58" fmla="*/ 191 w 1255"/>
                  <a:gd name="T59" fmla="*/ 52 h 2237"/>
                  <a:gd name="T60" fmla="*/ 197 w 1255"/>
                  <a:gd name="T61" fmla="*/ 37 h 2237"/>
                  <a:gd name="T62" fmla="*/ 185 w 1255"/>
                  <a:gd name="T63" fmla="*/ 11 h 2237"/>
                  <a:gd name="T64" fmla="*/ 168 w 1255"/>
                  <a:gd name="T65" fmla="*/ 0 h 2237"/>
                  <a:gd name="T66" fmla="*/ 126 w 1255"/>
                  <a:gd name="T67" fmla="*/ 8 h 2237"/>
                  <a:gd name="T68" fmla="*/ 80 w 1255"/>
                  <a:gd name="T69" fmla="*/ 17 h 2237"/>
                  <a:gd name="T70" fmla="*/ 49 w 1255"/>
                  <a:gd name="T71" fmla="*/ 22 h 2237"/>
                  <a:gd name="T72" fmla="*/ 24 w 1255"/>
                  <a:gd name="T73" fmla="*/ 35 h 2237"/>
                  <a:gd name="T74" fmla="*/ 0 w 1255"/>
                  <a:gd name="T75" fmla="*/ 49 h 22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255" h="2237">
                    <a:moveTo>
                      <a:pt x="0" y="260"/>
                    </a:moveTo>
                    <a:lnTo>
                      <a:pt x="9" y="452"/>
                    </a:lnTo>
                    <a:lnTo>
                      <a:pt x="70" y="645"/>
                    </a:lnTo>
                    <a:lnTo>
                      <a:pt x="144" y="833"/>
                    </a:lnTo>
                    <a:lnTo>
                      <a:pt x="151" y="1011"/>
                    </a:lnTo>
                    <a:lnTo>
                      <a:pt x="211" y="1217"/>
                    </a:lnTo>
                    <a:lnTo>
                      <a:pt x="120" y="1379"/>
                    </a:lnTo>
                    <a:lnTo>
                      <a:pt x="181" y="1763"/>
                    </a:lnTo>
                    <a:lnTo>
                      <a:pt x="73" y="2033"/>
                    </a:lnTo>
                    <a:lnTo>
                      <a:pt x="64" y="2237"/>
                    </a:lnTo>
                    <a:lnTo>
                      <a:pt x="176" y="2178"/>
                    </a:lnTo>
                    <a:lnTo>
                      <a:pt x="256" y="2101"/>
                    </a:lnTo>
                    <a:lnTo>
                      <a:pt x="360" y="2170"/>
                    </a:lnTo>
                    <a:lnTo>
                      <a:pt x="466" y="2071"/>
                    </a:lnTo>
                    <a:lnTo>
                      <a:pt x="586" y="2011"/>
                    </a:lnTo>
                    <a:lnTo>
                      <a:pt x="631" y="1913"/>
                    </a:lnTo>
                    <a:lnTo>
                      <a:pt x="766" y="1951"/>
                    </a:lnTo>
                    <a:lnTo>
                      <a:pt x="855" y="1833"/>
                    </a:lnTo>
                    <a:lnTo>
                      <a:pt x="951" y="1689"/>
                    </a:lnTo>
                    <a:lnTo>
                      <a:pt x="951" y="1577"/>
                    </a:lnTo>
                    <a:lnTo>
                      <a:pt x="1071" y="1505"/>
                    </a:lnTo>
                    <a:lnTo>
                      <a:pt x="1255" y="1473"/>
                    </a:lnTo>
                    <a:lnTo>
                      <a:pt x="1215" y="1369"/>
                    </a:lnTo>
                    <a:lnTo>
                      <a:pt x="1246" y="1231"/>
                    </a:lnTo>
                    <a:lnTo>
                      <a:pt x="1215" y="1025"/>
                    </a:lnTo>
                    <a:lnTo>
                      <a:pt x="1143" y="841"/>
                    </a:lnTo>
                    <a:lnTo>
                      <a:pt x="1126" y="570"/>
                    </a:lnTo>
                    <a:lnTo>
                      <a:pt x="1079" y="473"/>
                    </a:lnTo>
                    <a:lnTo>
                      <a:pt x="1039" y="361"/>
                    </a:lnTo>
                    <a:lnTo>
                      <a:pt x="1007" y="273"/>
                    </a:lnTo>
                    <a:lnTo>
                      <a:pt x="1039" y="193"/>
                    </a:lnTo>
                    <a:lnTo>
                      <a:pt x="976" y="60"/>
                    </a:lnTo>
                    <a:lnTo>
                      <a:pt x="886" y="0"/>
                    </a:lnTo>
                    <a:lnTo>
                      <a:pt x="663" y="41"/>
                    </a:lnTo>
                    <a:lnTo>
                      <a:pt x="423" y="89"/>
                    </a:lnTo>
                    <a:lnTo>
                      <a:pt x="256" y="114"/>
                    </a:lnTo>
                    <a:lnTo>
                      <a:pt x="127" y="185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" name="Freeform 142">
                <a:extLst>
                  <a:ext uri="{FF2B5EF4-FFF2-40B4-BE49-F238E27FC236}">
                    <a16:creationId xmlns:a16="http://schemas.microsoft.com/office/drawing/2014/main" id="{BE4CE6F5-2CCB-4CBF-8FF1-170DC6F59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3586" y="3111007"/>
                <a:ext cx="373266" cy="435904"/>
              </a:xfrm>
              <a:custGeom>
                <a:avLst/>
                <a:gdLst>
                  <a:gd name="T0" fmla="*/ 0 w 1707"/>
                  <a:gd name="T1" fmla="*/ 109 h 1934"/>
                  <a:gd name="T2" fmla="*/ 23 w 1707"/>
                  <a:gd name="T3" fmla="*/ 94 h 1934"/>
                  <a:gd name="T4" fmla="*/ 60 w 1707"/>
                  <a:gd name="T5" fmla="*/ 93 h 1934"/>
                  <a:gd name="T6" fmla="*/ 60 w 1707"/>
                  <a:gd name="T7" fmla="*/ 85 h 1934"/>
                  <a:gd name="T8" fmla="*/ 96 w 1707"/>
                  <a:gd name="T9" fmla="*/ 82 h 1934"/>
                  <a:gd name="T10" fmla="*/ 122 w 1707"/>
                  <a:gd name="T11" fmla="*/ 90 h 1934"/>
                  <a:gd name="T12" fmla="*/ 153 w 1707"/>
                  <a:gd name="T13" fmla="*/ 99 h 1934"/>
                  <a:gd name="T14" fmla="*/ 218 w 1707"/>
                  <a:gd name="T15" fmla="*/ 59 h 1934"/>
                  <a:gd name="T16" fmla="*/ 295 w 1707"/>
                  <a:gd name="T17" fmla="*/ 0 h 1934"/>
                  <a:gd name="T18" fmla="*/ 318 w 1707"/>
                  <a:gd name="T19" fmla="*/ 82 h 1934"/>
                  <a:gd name="T20" fmla="*/ 321 w 1707"/>
                  <a:gd name="T21" fmla="*/ 140 h 1934"/>
                  <a:gd name="T22" fmla="*/ 324 w 1707"/>
                  <a:gd name="T23" fmla="*/ 190 h 1934"/>
                  <a:gd name="T24" fmla="*/ 312 w 1707"/>
                  <a:gd name="T25" fmla="*/ 225 h 1934"/>
                  <a:gd name="T26" fmla="*/ 292 w 1707"/>
                  <a:gd name="T27" fmla="*/ 250 h 1934"/>
                  <a:gd name="T28" fmla="*/ 272 w 1707"/>
                  <a:gd name="T29" fmla="*/ 265 h 1934"/>
                  <a:gd name="T30" fmla="*/ 275 w 1707"/>
                  <a:gd name="T31" fmla="*/ 284 h 1934"/>
                  <a:gd name="T32" fmla="*/ 268 w 1707"/>
                  <a:gd name="T33" fmla="*/ 302 h 1934"/>
                  <a:gd name="T34" fmla="*/ 250 w 1707"/>
                  <a:gd name="T35" fmla="*/ 299 h 1934"/>
                  <a:gd name="T36" fmla="*/ 250 w 1707"/>
                  <a:gd name="T37" fmla="*/ 325 h 1934"/>
                  <a:gd name="T38" fmla="*/ 244 w 1707"/>
                  <a:gd name="T39" fmla="*/ 344 h 1934"/>
                  <a:gd name="T40" fmla="*/ 221 w 1707"/>
                  <a:gd name="T41" fmla="*/ 367 h 1934"/>
                  <a:gd name="T42" fmla="*/ 206 w 1707"/>
                  <a:gd name="T43" fmla="*/ 349 h 1934"/>
                  <a:gd name="T44" fmla="*/ 184 w 1707"/>
                  <a:gd name="T45" fmla="*/ 332 h 1934"/>
                  <a:gd name="T46" fmla="*/ 168 w 1707"/>
                  <a:gd name="T47" fmla="*/ 349 h 1934"/>
                  <a:gd name="T48" fmla="*/ 147 w 1707"/>
                  <a:gd name="T49" fmla="*/ 356 h 1934"/>
                  <a:gd name="T50" fmla="*/ 113 w 1707"/>
                  <a:gd name="T51" fmla="*/ 356 h 1934"/>
                  <a:gd name="T52" fmla="*/ 83 w 1707"/>
                  <a:gd name="T53" fmla="*/ 352 h 1934"/>
                  <a:gd name="T54" fmla="*/ 52 w 1707"/>
                  <a:gd name="T55" fmla="*/ 332 h 1934"/>
                  <a:gd name="T56" fmla="*/ 46 w 1707"/>
                  <a:gd name="T57" fmla="*/ 293 h 1934"/>
                  <a:gd name="T58" fmla="*/ 32 w 1707"/>
                  <a:gd name="T59" fmla="*/ 258 h 1934"/>
                  <a:gd name="T60" fmla="*/ 29 w 1707"/>
                  <a:gd name="T61" fmla="*/ 206 h 1934"/>
                  <a:gd name="T62" fmla="*/ 20 w 1707"/>
                  <a:gd name="T63" fmla="*/ 189 h 1934"/>
                  <a:gd name="T64" fmla="*/ 7 w 1707"/>
                  <a:gd name="T65" fmla="*/ 150 h 1934"/>
                  <a:gd name="T66" fmla="*/ 13 w 1707"/>
                  <a:gd name="T67" fmla="*/ 135 h 1934"/>
                  <a:gd name="T68" fmla="*/ 0 w 1707"/>
                  <a:gd name="T69" fmla="*/ 109 h 19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707" h="1934">
                    <a:moveTo>
                      <a:pt x="0" y="575"/>
                    </a:moveTo>
                    <a:lnTo>
                      <a:pt x="123" y="496"/>
                    </a:lnTo>
                    <a:lnTo>
                      <a:pt x="315" y="488"/>
                    </a:lnTo>
                    <a:lnTo>
                      <a:pt x="315" y="448"/>
                    </a:lnTo>
                    <a:lnTo>
                      <a:pt x="507" y="432"/>
                    </a:lnTo>
                    <a:lnTo>
                      <a:pt x="643" y="472"/>
                    </a:lnTo>
                    <a:lnTo>
                      <a:pt x="805" y="523"/>
                    </a:lnTo>
                    <a:lnTo>
                      <a:pt x="1147" y="312"/>
                    </a:lnTo>
                    <a:lnTo>
                      <a:pt x="1555" y="0"/>
                    </a:lnTo>
                    <a:lnTo>
                      <a:pt x="1675" y="433"/>
                    </a:lnTo>
                    <a:lnTo>
                      <a:pt x="1691" y="736"/>
                    </a:lnTo>
                    <a:lnTo>
                      <a:pt x="1707" y="1000"/>
                    </a:lnTo>
                    <a:lnTo>
                      <a:pt x="1645" y="1184"/>
                    </a:lnTo>
                    <a:lnTo>
                      <a:pt x="1539" y="1320"/>
                    </a:lnTo>
                    <a:lnTo>
                      <a:pt x="1435" y="1394"/>
                    </a:lnTo>
                    <a:lnTo>
                      <a:pt x="1451" y="1496"/>
                    </a:lnTo>
                    <a:lnTo>
                      <a:pt x="1411" y="1592"/>
                    </a:lnTo>
                    <a:lnTo>
                      <a:pt x="1315" y="1574"/>
                    </a:lnTo>
                    <a:lnTo>
                      <a:pt x="1315" y="1712"/>
                    </a:lnTo>
                    <a:lnTo>
                      <a:pt x="1285" y="1814"/>
                    </a:lnTo>
                    <a:lnTo>
                      <a:pt x="1165" y="1934"/>
                    </a:lnTo>
                    <a:lnTo>
                      <a:pt x="1083" y="1840"/>
                    </a:lnTo>
                    <a:lnTo>
                      <a:pt x="971" y="1752"/>
                    </a:lnTo>
                    <a:lnTo>
                      <a:pt x="883" y="1840"/>
                    </a:lnTo>
                    <a:lnTo>
                      <a:pt x="775" y="1874"/>
                    </a:lnTo>
                    <a:lnTo>
                      <a:pt x="595" y="1874"/>
                    </a:lnTo>
                    <a:lnTo>
                      <a:pt x="435" y="1856"/>
                    </a:lnTo>
                    <a:lnTo>
                      <a:pt x="275" y="1750"/>
                    </a:lnTo>
                    <a:lnTo>
                      <a:pt x="242" y="1544"/>
                    </a:lnTo>
                    <a:lnTo>
                      <a:pt x="170" y="1361"/>
                    </a:lnTo>
                    <a:lnTo>
                      <a:pt x="153" y="1085"/>
                    </a:lnTo>
                    <a:lnTo>
                      <a:pt x="107" y="998"/>
                    </a:lnTo>
                    <a:lnTo>
                      <a:pt x="35" y="791"/>
                    </a:lnTo>
                    <a:lnTo>
                      <a:pt x="66" y="710"/>
                    </a:lnTo>
                    <a:lnTo>
                      <a:pt x="0" y="575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Freeform 143">
                <a:extLst>
                  <a:ext uri="{FF2B5EF4-FFF2-40B4-BE49-F238E27FC236}">
                    <a16:creationId xmlns:a16="http://schemas.microsoft.com/office/drawing/2014/main" id="{941B0526-DD36-4BB5-AF50-38198405F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2900" y="3505340"/>
                <a:ext cx="599068" cy="369389"/>
              </a:xfrm>
              <a:custGeom>
                <a:avLst/>
                <a:gdLst>
                  <a:gd name="T0" fmla="*/ 0 w 2741"/>
                  <a:gd name="T1" fmla="*/ 264 h 1641"/>
                  <a:gd name="T2" fmla="*/ 19 w 2741"/>
                  <a:gd name="T3" fmla="*/ 275 h 1641"/>
                  <a:gd name="T4" fmla="*/ 22 w 2741"/>
                  <a:gd name="T5" fmla="*/ 308 h 1641"/>
                  <a:gd name="T6" fmla="*/ 45 w 2741"/>
                  <a:gd name="T7" fmla="*/ 311 h 1641"/>
                  <a:gd name="T8" fmla="*/ 66 w 2741"/>
                  <a:gd name="T9" fmla="*/ 305 h 1641"/>
                  <a:gd name="T10" fmla="*/ 93 w 2741"/>
                  <a:gd name="T11" fmla="*/ 304 h 1641"/>
                  <a:gd name="T12" fmla="*/ 124 w 2741"/>
                  <a:gd name="T13" fmla="*/ 292 h 1641"/>
                  <a:gd name="T14" fmla="*/ 155 w 2741"/>
                  <a:gd name="T15" fmla="*/ 279 h 1641"/>
                  <a:gd name="T16" fmla="*/ 189 w 2741"/>
                  <a:gd name="T17" fmla="*/ 280 h 1641"/>
                  <a:gd name="T18" fmla="*/ 240 w 2741"/>
                  <a:gd name="T19" fmla="*/ 264 h 1641"/>
                  <a:gd name="T20" fmla="*/ 313 w 2741"/>
                  <a:gd name="T21" fmla="*/ 250 h 1641"/>
                  <a:gd name="T22" fmla="*/ 357 w 2741"/>
                  <a:gd name="T23" fmla="*/ 244 h 1641"/>
                  <a:gd name="T24" fmla="*/ 412 w 2741"/>
                  <a:gd name="T25" fmla="*/ 235 h 1641"/>
                  <a:gd name="T26" fmla="*/ 456 w 2741"/>
                  <a:gd name="T27" fmla="*/ 222 h 1641"/>
                  <a:gd name="T28" fmla="*/ 513 w 2741"/>
                  <a:gd name="T29" fmla="*/ 209 h 1641"/>
                  <a:gd name="T30" fmla="*/ 518 w 2741"/>
                  <a:gd name="T31" fmla="*/ 193 h 1641"/>
                  <a:gd name="T32" fmla="*/ 507 w 2741"/>
                  <a:gd name="T33" fmla="*/ 165 h 1641"/>
                  <a:gd name="T34" fmla="*/ 518 w 2741"/>
                  <a:gd name="T35" fmla="*/ 145 h 1641"/>
                  <a:gd name="T36" fmla="*/ 520 w 2741"/>
                  <a:gd name="T37" fmla="*/ 121 h 1641"/>
                  <a:gd name="T38" fmla="*/ 517 w 2741"/>
                  <a:gd name="T39" fmla="*/ 97 h 1641"/>
                  <a:gd name="T40" fmla="*/ 496 w 2741"/>
                  <a:gd name="T41" fmla="*/ 80 h 1641"/>
                  <a:gd name="T42" fmla="*/ 493 w 2741"/>
                  <a:gd name="T43" fmla="*/ 47 h 1641"/>
                  <a:gd name="T44" fmla="*/ 482 w 2741"/>
                  <a:gd name="T45" fmla="*/ 34 h 1641"/>
                  <a:gd name="T46" fmla="*/ 469 w 2741"/>
                  <a:gd name="T47" fmla="*/ 19 h 1641"/>
                  <a:gd name="T48" fmla="*/ 445 w 2741"/>
                  <a:gd name="T49" fmla="*/ 0 h 1641"/>
                  <a:gd name="T50" fmla="*/ 430 w 2741"/>
                  <a:gd name="T51" fmla="*/ 16 h 1641"/>
                  <a:gd name="T52" fmla="*/ 409 w 2741"/>
                  <a:gd name="T53" fmla="*/ 23 h 1641"/>
                  <a:gd name="T54" fmla="*/ 375 w 2741"/>
                  <a:gd name="T55" fmla="*/ 23 h 1641"/>
                  <a:gd name="T56" fmla="*/ 344 w 2741"/>
                  <a:gd name="T57" fmla="*/ 20 h 1641"/>
                  <a:gd name="T58" fmla="*/ 313 w 2741"/>
                  <a:gd name="T59" fmla="*/ 0 h 1641"/>
                  <a:gd name="T60" fmla="*/ 307 w 2741"/>
                  <a:gd name="T61" fmla="*/ 26 h 1641"/>
                  <a:gd name="T62" fmla="*/ 315 w 2741"/>
                  <a:gd name="T63" fmla="*/ 46 h 1641"/>
                  <a:gd name="T64" fmla="*/ 280 w 2741"/>
                  <a:gd name="T65" fmla="*/ 52 h 1641"/>
                  <a:gd name="T66" fmla="*/ 257 w 2741"/>
                  <a:gd name="T67" fmla="*/ 65 h 1641"/>
                  <a:gd name="T68" fmla="*/ 257 w 2741"/>
                  <a:gd name="T69" fmla="*/ 87 h 1641"/>
                  <a:gd name="T70" fmla="*/ 241 w 2741"/>
                  <a:gd name="T71" fmla="*/ 111 h 1641"/>
                  <a:gd name="T72" fmla="*/ 223 w 2741"/>
                  <a:gd name="T73" fmla="*/ 136 h 1641"/>
                  <a:gd name="T74" fmla="*/ 196 w 2741"/>
                  <a:gd name="T75" fmla="*/ 129 h 1641"/>
                  <a:gd name="T76" fmla="*/ 188 w 2741"/>
                  <a:gd name="T77" fmla="*/ 148 h 1641"/>
                  <a:gd name="T78" fmla="*/ 165 w 2741"/>
                  <a:gd name="T79" fmla="*/ 159 h 1641"/>
                  <a:gd name="T80" fmla="*/ 145 w 2741"/>
                  <a:gd name="T81" fmla="*/ 178 h 1641"/>
                  <a:gd name="T82" fmla="*/ 126 w 2741"/>
                  <a:gd name="T83" fmla="*/ 165 h 1641"/>
                  <a:gd name="T84" fmla="*/ 111 w 2741"/>
                  <a:gd name="T85" fmla="*/ 179 h 1641"/>
                  <a:gd name="T86" fmla="*/ 89 w 2741"/>
                  <a:gd name="T87" fmla="*/ 190 h 1641"/>
                  <a:gd name="T88" fmla="*/ 91 w 2741"/>
                  <a:gd name="T89" fmla="*/ 210 h 1641"/>
                  <a:gd name="T90" fmla="*/ 78 w 2741"/>
                  <a:gd name="T91" fmla="*/ 225 h 1641"/>
                  <a:gd name="T92" fmla="*/ 60 w 2741"/>
                  <a:gd name="T93" fmla="*/ 237 h 1641"/>
                  <a:gd name="T94" fmla="*/ 40 w 2741"/>
                  <a:gd name="T95" fmla="*/ 248 h 1641"/>
                  <a:gd name="T96" fmla="*/ 0 w 2741"/>
                  <a:gd name="T97" fmla="*/ 264 h 164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741" h="1641">
                    <a:moveTo>
                      <a:pt x="0" y="1394"/>
                    </a:moveTo>
                    <a:lnTo>
                      <a:pt x="100" y="1452"/>
                    </a:lnTo>
                    <a:lnTo>
                      <a:pt x="117" y="1626"/>
                    </a:lnTo>
                    <a:lnTo>
                      <a:pt x="237" y="1641"/>
                    </a:lnTo>
                    <a:lnTo>
                      <a:pt x="350" y="1611"/>
                    </a:lnTo>
                    <a:lnTo>
                      <a:pt x="488" y="1605"/>
                    </a:lnTo>
                    <a:lnTo>
                      <a:pt x="656" y="1539"/>
                    </a:lnTo>
                    <a:lnTo>
                      <a:pt x="818" y="1473"/>
                    </a:lnTo>
                    <a:lnTo>
                      <a:pt x="998" y="1479"/>
                    </a:lnTo>
                    <a:lnTo>
                      <a:pt x="1267" y="1395"/>
                    </a:lnTo>
                    <a:lnTo>
                      <a:pt x="1651" y="1317"/>
                    </a:lnTo>
                    <a:lnTo>
                      <a:pt x="1884" y="1287"/>
                    </a:lnTo>
                    <a:lnTo>
                      <a:pt x="2172" y="1239"/>
                    </a:lnTo>
                    <a:lnTo>
                      <a:pt x="2402" y="1172"/>
                    </a:lnTo>
                    <a:lnTo>
                      <a:pt x="2705" y="1101"/>
                    </a:lnTo>
                    <a:lnTo>
                      <a:pt x="2729" y="1017"/>
                    </a:lnTo>
                    <a:lnTo>
                      <a:pt x="2672" y="872"/>
                    </a:lnTo>
                    <a:lnTo>
                      <a:pt x="2729" y="765"/>
                    </a:lnTo>
                    <a:lnTo>
                      <a:pt x="2741" y="639"/>
                    </a:lnTo>
                    <a:lnTo>
                      <a:pt x="2723" y="513"/>
                    </a:lnTo>
                    <a:lnTo>
                      <a:pt x="2615" y="423"/>
                    </a:lnTo>
                    <a:lnTo>
                      <a:pt x="2597" y="249"/>
                    </a:lnTo>
                    <a:lnTo>
                      <a:pt x="2540" y="182"/>
                    </a:lnTo>
                    <a:lnTo>
                      <a:pt x="2470" y="99"/>
                    </a:lnTo>
                    <a:lnTo>
                      <a:pt x="2347" y="2"/>
                    </a:lnTo>
                    <a:lnTo>
                      <a:pt x="2266" y="87"/>
                    </a:lnTo>
                    <a:lnTo>
                      <a:pt x="2154" y="123"/>
                    </a:lnTo>
                    <a:lnTo>
                      <a:pt x="1976" y="123"/>
                    </a:lnTo>
                    <a:lnTo>
                      <a:pt x="1813" y="107"/>
                    </a:lnTo>
                    <a:lnTo>
                      <a:pt x="1651" y="0"/>
                    </a:lnTo>
                    <a:lnTo>
                      <a:pt x="1620" y="138"/>
                    </a:lnTo>
                    <a:lnTo>
                      <a:pt x="1659" y="242"/>
                    </a:lnTo>
                    <a:lnTo>
                      <a:pt x="1476" y="272"/>
                    </a:lnTo>
                    <a:lnTo>
                      <a:pt x="1357" y="344"/>
                    </a:lnTo>
                    <a:lnTo>
                      <a:pt x="1356" y="458"/>
                    </a:lnTo>
                    <a:lnTo>
                      <a:pt x="1269" y="588"/>
                    </a:lnTo>
                    <a:lnTo>
                      <a:pt x="1173" y="717"/>
                    </a:lnTo>
                    <a:lnTo>
                      <a:pt x="1035" y="681"/>
                    </a:lnTo>
                    <a:lnTo>
                      <a:pt x="992" y="780"/>
                    </a:lnTo>
                    <a:lnTo>
                      <a:pt x="871" y="837"/>
                    </a:lnTo>
                    <a:lnTo>
                      <a:pt x="766" y="938"/>
                    </a:lnTo>
                    <a:lnTo>
                      <a:pt x="662" y="870"/>
                    </a:lnTo>
                    <a:lnTo>
                      <a:pt x="583" y="944"/>
                    </a:lnTo>
                    <a:lnTo>
                      <a:pt x="471" y="1005"/>
                    </a:lnTo>
                    <a:lnTo>
                      <a:pt x="479" y="1106"/>
                    </a:lnTo>
                    <a:lnTo>
                      <a:pt x="409" y="1185"/>
                    </a:lnTo>
                    <a:lnTo>
                      <a:pt x="315" y="1250"/>
                    </a:lnTo>
                    <a:lnTo>
                      <a:pt x="213" y="1307"/>
                    </a:lnTo>
                    <a:lnTo>
                      <a:pt x="0" y="139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" name="Freeform 144">
                <a:extLst>
                  <a:ext uri="{FF2B5EF4-FFF2-40B4-BE49-F238E27FC236}">
                    <a16:creationId xmlns:a16="http://schemas.microsoft.com/office/drawing/2014/main" id="{533BC610-5520-4843-B5D2-41045373D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9122" y="3728637"/>
                <a:ext cx="720033" cy="340885"/>
              </a:xfrm>
              <a:custGeom>
                <a:avLst/>
                <a:gdLst>
                  <a:gd name="T0" fmla="*/ 27 w 3296"/>
                  <a:gd name="T1" fmla="*/ 190 h 1514"/>
                  <a:gd name="T2" fmla="*/ 28 w 3296"/>
                  <a:gd name="T3" fmla="*/ 207 h 1514"/>
                  <a:gd name="T4" fmla="*/ 17 w 3296"/>
                  <a:gd name="T5" fmla="*/ 222 h 1514"/>
                  <a:gd name="T6" fmla="*/ 16 w 3296"/>
                  <a:gd name="T7" fmla="*/ 238 h 1514"/>
                  <a:gd name="T8" fmla="*/ 5 w 3296"/>
                  <a:gd name="T9" fmla="*/ 250 h 1514"/>
                  <a:gd name="T10" fmla="*/ 0 w 3296"/>
                  <a:gd name="T11" fmla="*/ 287 h 1514"/>
                  <a:gd name="T12" fmla="*/ 10 w 3296"/>
                  <a:gd name="T13" fmla="*/ 286 h 1514"/>
                  <a:gd name="T14" fmla="*/ 44 w 3296"/>
                  <a:gd name="T15" fmla="*/ 280 h 1514"/>
                  <a:gd name="T16" fmla="*/ 77 w 3296"/>
                  <a:gd name="T17" fmla="*/ 277 h 1514"/>
                  <a:gd name="T18" fmla="*/ 97 w 3296"/>
                  <a:gd name="T19" fmla="*/ 273 h 1514"/>
                  <a:gd name="T20" fmla="*/ 114 w 3296"/>
                  <a:gd name="T21" fmla="*/ 273 h 1514"/>
                  <a:gd name="T22" fmla="*/ 143 w 3296"/>
                  <a:gd name="T23" fmla="*/ 272 h 1514"/>
                  <a:gd name="T24" fmla="*/ 157 w 3296"/>
                  <a:gd name="T25" fmla="*/ 261 h 1514"/>
                  <a:gd name="T26" fmla="*/ 162 w 3296"/>
                  <a:gd name="T27" fmla="*/ 250 h 1514"/>
                  <a:gd name="T28" fmla="*/ 181 w 3296"/>
                  <a:gd name="T29" fmla="*/ 255 h 1514"/>
                  <a:gd name="T30" fmla="*/ 196 w 3296"/>
                  <a:gd name="T31" fmla="*/ 244 h 1514"/>
                  <a:gd name="T32" fmla="*/ 208 w 3296"/>
                  <a:gd name="T33" fmla="*/ 248 h 1514"/>
                  <a:gd name="T34" fmla="*/ 211 w 3296"/>
                  <a:gd name="T35" fmla="*/ 260 h 1514"/>
                  <a:gd name="T36" fmla="*/ 236 w 3296"/>
                  <a:gd name="T37" fmla="*/ 256 h 1514"/>
                  <a:gd name="T38" fmla="*/ 275 w 3296"/>
                  <a:gd name="T39" fmla="*/ 244 h 1514"/>
                  <a:gd name="T40" fmla="*/ 302 w 3296"/>
                  <a:gd name="T41" fmla="*/ 241 h 1514"/>
                  <a:gd name="T42" fmla="*/ 338 w 3296"/>
                  <a:gd name="T43" fmla="*/ 228 h 1514"/>
                  <a:gd name="T44" fmla="*/ 373 w 3296"/>
                  <a:gd name="T45" fmla="*/ 227 h 1514"/>
                  <a:gd name="T46" fmla="*/ 396 w 3296"/>
                  <a:gd name="T47" fmla="*/ 216 h 1514"/>
                  <a:gd name="T48" fmla="*/ 426 w 3296"/>
                  <a:gd name="T49" fmla="*/ 218 h 1514"/>
                  <a:gd name="T50" fmla="*/ 447 w 3296"/>
                  <a:gd name="T51" fmla="*/ 204 h 1514"/>
                  <a:gd name="T52" fmla="*/ 447 w 3296"/>
                  <a:gd name="T53" fmla="*/ 176 h 1514"/>
                  <a:gd name="T54" fmla="*/ 464 w 3296"/>
                  <a:gd name="T55" fmla="*/ 171 h 1514"/>
                  <a:gd name="T56" fmla="*/ 479 w 3296"/>
                  <a:gd name="T57" fmla="*/ 146 h 1514"/>
                  <a:gd name="T58" fmla="*/ 550 w 3296"/>
                  <a:gd name="T59" fmla="*/ 92 h 1514"/>
                  <a:gd name="T60" fmla="*/ 543 w 3296"/>
                  <a:gd name="T61" fmla="*/ 74 h 1514"/>
                  <a:gd name="T62" fmla="*/ 612 w 3296"/>
                  <a:gd name="T63" fmla="*/ 39 h 1514"/>
                  <a:gd name="T64" fmla="*/ 625 w 3296"/>
                  <a:gd name="T65" fmla="*/ 21 h 1514"/>
                  <a:gd name="T66" fmla="*/ 624 w 3296"/>
                  <a:gd name="T67" fmla="*/ 0 h 1514"/>
                  <a:gd name="T68" fmla="*/ 598 w 3296"/>
                  <a:gd name="T69" fmla="*/ 12 h 1514"/>
                  <a:gd name="T70" fmla="*/ 551 w 3296"/>
                  <a:gd name="T71" fmla="*/ 20 h 1514"/>
                  <a:gd name="T72" fmla="*/ 491 w 3296"/>
                  <a:gd name="T73" fmla="*/ 35 h 1514"/>
                  <a:gd name="T74" fmla="*/ 450 w 3296"/>
                  <a:gd name="T75" fmla="*/ 46 h 1514"/>
                  <a:gd name="T76" fmla="*/ 396 w 3296"/>
                  <a:gd name="T77" fmla="*/ 55 h 1514"/>
                  <a:gd name="T78" fmla="*/ 352 w 3296"/>
                  <a:gd name="T79" fmla="*/ 61 h 1514"/>
                  <a:gd name="T80" fmla="*/ 279 w 3296"/>
                  <a:gd name="T81" fmla="*/ 76 h 1514"/>
                  <a:gd name="T82" fmla="*/ 228 w 3296"/>
                  <a:gd name="T83" fmla="*/ 92 h 1514"/>
                  <a:gd name="T84" fmla="*/ 193 w 3296"/>
                  <a:gd name="T85" fmla="*/ 91 h 1514"/>
                  <a:gd name="T86" fmla="*/ 131 w 3296"/>
                  <a:gd name="T87" fmla="*/ 116 h 1514"/>
                  <a:gd name="T88" fmla="*/ 104 w 3296"/>
                  <a:gd name="T89" fmla="*/ 117 h 1514"/>
                  <a:gd name="T90" fmla="*/ 82 w 3296"/>
                  <a:gd name="T91" fmla="*/ 123 h 1514"/>
                  <a:gd name="T92" fmla="*/ 60 w 3296"/>
                  <a:gd name="T93" fmla="*/ 120 h 1514"/>
                  <a:gd name="T94" fmla="*/ 43 w 3296"/>
                  <a:gd name="T95" fmla="*/ 127 h 1514"/>
                  <a:gd name="T96" fmla="*/ 36 w 3296"/>
                  <a:gd name="T97" fmla="*/ 144 h 1514"/>
                  <a:gd name="T98" fmla="*/ 27 w 3296"/>
                  <a:gd name="T99" fmla="*/ 162 h 1514"/>
                  <a:gd name="T100" fmla="*/ 32 w 3296"/>
                  <a:gd name="T101" fmla="*/ 179 h 1514"/>
                  <a:gd name="T102" fmla="*/ 27 w 3296"/>
                  <a:gd name="T103" fmla="*/ 190 h 151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296" h="1514">
                    <a:moveTo>
                      <a:pt x="140" y="1004"/>
                    </a:moveTo>
                    <a:lnTo>
                      <a:pt x="150" y="1093"/>
                    </a:lnTo>
                    <a:lnTo>
                      <a:pt x="92" y="1169"/>
                    </a:lnTo>
                    <a:lnTo>
                      <a:pt x="86" y="1255"/>
                    </a:lnTo>
                    <a:lnTo>
                      <a:pt x="29" y="1321"/>
                    </a:lnTo>
                    <a:lnTo>
                      <a:pt x="0" y="1514"/>
                    </a:lnTo>
                    <a:lnTo>
                      <a:pt x="51" y="1511"/>
                    </a:lnTo>
                    <a:lnTo>
                      <a:pt x="231" y="1475"/>
                    </a:lnTo>
                    <a:lnTo>
                      <a:pt x="405" y="1463"/>
                    </a:lnTo>
                    <a:lnTo>
                      <a:pt x="513" y="1439"/>
                    </a:lnTo>
                    <a:lnTo>
                      <a:pt x="603" y="1439"/>
                    </a:lnTo>
                    <a:lnTo>
                      <a:pt x="753" y="1433"/>
                    </a:lnTo>
                    <a:lnTo>
                      <a:pt x="826" y="1378"/>
                    </a:lnTo>
                    <a:lnTo>
                      <a:pt x="856" y="1318"/>
                    </a:lnTo>
                    <a:lnTo>
                      <a:pt x="957" y="1343"/>
                    </a:lnTo>
                    <a:lnTo>
                      <a:pt x="1036" y="1288"/>
                    </a:lnTo>
                    <a:lnTo>
                      <a:pt x="1095" y="1307"/>
                    </a:lnTo>
                    <a:lnTo>
                      <a:pt x="1113" y="1373"/>
                    </a:lnTo>
                    <a:lnTo>
                      <a:pt x="1246" y="1348"/>
                    </a:lnTo>
                    <a:lnTo>
                      <a:pt x="1449" y="1289"/>
                    </a:lnTo>
                    <a:lnTo>
                      <a:pt x="1593" y="1271"/>
                    </a:lnTo>
                    <a:lnTo>
                      <a:pt x="1784" y="1205"/>
                    </a:lnTo>
                    <a:lnTo>
                      <a:pt x="1965" y="1198"/>
                    </a:lnTo>
                    <a:lnTo>
                      <a:pt x="2090" y="1139"/>
                    </a:lnTo>
                    <a:lnTo>
                      <a:pt x="2246" y="1151"/>
                    </a:lnTo>
                    <a:lnTo>
                      <a:pt x="2355" y="1078"/>
                    </a:lnTo>
                    <a:lnTo>
                      <a:pt x="2357" y="931"/>
                    </a:lnTo>
                    <a:lnTo>
                      <a:pt x="2445" y="903"/>
                    </a:lnTo>
                    <a:lnTo>
                      <a:pt x="2528" y="769"/>
                    </a:lnTo>
                    <a:lnTo>
                      <a:pt x="2900" y="483"/>
                    </a:lnTo>
                    <a:lnTo>
                      <a:pt x="2865" y="388"/>
                    </a:lnTo>
                    <a:lnTo>
                      <a:pt x="3225" y="208"/>
                    </a:lnTo>
                    <a:lnTo>
                      <a:pt x="3296" y="113"/>
                    </a:lnTo>
                    <a:lnTo>
                      <a:pt x="3293" y="0"/>
                    </a:lnTo>
                    <a:lnTo>
                      <a:pt x="3152" y="65"/>
                    </a:lnTo>
                    <a:lnTo>
                      <a:pt x="2906" y="107"/>
                    </a:lnTo>
                    <a:lnTo>
                      <a:pt x="2590" y="182"/>
                    </a:lnTo>
                    <a:lnTo>
                      <a:pt x="2372" y="245"/>
                    </a:lnTo>
                    <a:lnTo>
                      <a:pt x="2086" y="292"/>
                    </a:lnTo>
                    <a:lnTo>
                      <a:pt x="1856" y="322"/>
                    </a:lnTo>
                    <a:lnTo>
                      <a:pt x="1472" y="400"/>
                    </a:lnTo>
                    <a:lnTo>
                      <a:pt x="1200" y="485"/>
                    </a:lnTo>
                    <a:lnTo>
                      <a:pt x="1017" y="479"/>
                    </a:lnTo>
                    <a:lnTo>
                      <a:pt x="689" y="613"/>
                    </a:lnTo>
                    <a:lnTo>
                      <a:pt x="549" y="617"/>
                    </a:lnTo>
                    <a:lnTo>
                      <a:pt x="435" y="649"/>
                    </a:lnTo>
                    <a:lnTo>
                      <a:pt x="315" y="632"/>
                    </a:lnTo>
                    <a:lnTo>
                      <a:pt x="228" y="671"/>
                    </a:lnTo>
                    <a:lnTo>
                      <a:pt x="189" y="761"/>
                    </a:lnTo>
                    <a:lnTo>
                      <a:pt x="140" y="853"/>
                    </a:lnTo>
                    <a:lnTo>
                      <a:pt x="170" y="943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" name="Freeform 145">
                <a:extLst>
                  <a:ext uri="{FF2B5EF4-FFF2-40B4-BE49-F238E27FC236}">
                    <a16:creationId xmlns:a16="http://schemas.microsoft.com/office/drawing/2014/main" id="{95B88BF4-79A6-4DFB-A15B-B9A686BE8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870" y="4051705"/>
                <a:ext cx="306447" cy="548740"/>
              </a:xfrm>
              <a:custGeom>
                <a:avLst/>
                <a:gdLst>
                  <a:gd name="T0" fmla="*/ 74 w 1400"/>
                  <a:gd name="T1" fmla="*/ 16 h 2439"/>
                  <a:gd name="T2" fmla="*/ 63 w 1400"/>
                  <a:gd name="T3" fmla="*/ 36 h 2439"/>
                  <a:gd name="T4" fmla="*/ 46 w 1400"/>
                  <a:gd name="T5" fmla="*/ 82 h 2439"/>
                  <a:gd name="T6" fmla="*/ 25 w 1400"/>
                  <a:gd name="T7" fmla="*/ 110 h 2439"/>
                  <a:gd name="T8" fmla="*/ 17 w 1400"/>
                  <a:gd name="T9" fmla="*/ 147 h 2439"/>
                  <a:gd name="T10" fmla="*/ 20 w 1400"/>
                  <a:gd name="T11" fmla="*/ 200 h 2439"/>
                  <a:gd name="T12" fmla="*/ 17 w 1400"/>
                  <a:gd name="T13" fmla="*/ 231 h 2439"/>
                  <a:gd name="T14" fmla="*/ 26 w 1400"/>
                  <a:gd name="T15" fmla="*/ 252 h 2439"/>
                  <a:gd name="T16" fmla="*/ 34 w 1400"/>
                  <a:gd name="T17" fmla="*/ 265 h 2439"/>
                  <a:gd name="T18" fmla="*/ 29 w 1400"/>
                  <a:gd name="T19" fmla="*/ 279 h 2439"/>
                  <a:gd name="T20" fmla="*/ 34 w 1400"/>
                  <a:gd name="T21" fmla="*/ 293 h 2439"/>
                  <a:gd name="T22" fmla="*/ 23 w 1400"/>
                  <a:gd name="T23" fmla="*/ 311 h 2439"/>
                  <a:gd name="T24" fmla="*/ 23 w 1400"/>
                  <a:gd name="T25" fmla="*/ 333 h 2439"/>
                  <a:gd name="T26" fmla="*/ 5 w 1400"/>
                  <a:gd name="T27" fmla="*/ 359 h 2439"/>
                  <a:gd name="T28" fmla="*/ 0 w 1400"/>
                  <a:gd name="T29" fmla="*/ 384 h 2439"/>
                  <a:gd name="T30" fmla="*/ 1 w 1400"/>
                  <a:gd name="T31" fmla="*/ 407 h 2439"/>
                  <a:gd name="T32" fmla="*/ 84 w 1400"/>
                  <a:gd name="T33" fmla="*/ 407 h 2439"/>
                  <a:gd name="T34" fmla="*/ 111 w 1400"/>
                  <a:gd name="T35" fmla="*/ 402 h 2439"/>
                  <a:gd name="T36" fmla="*/ 139 w 1400"/>
                  <a:gd name="T37" fmla="*/ 397 h 2439"/>
                  <a:gd name="T38" fmla="*/ 154 w 1400"/>
                  <a:gd name="T39" fmla="*/ 401 h 2439"/>
                  <a:gd name="T40" fmla="*/ 151 w 1400"/>
                  <a:gd name="T41" fmla="*/ 421 h 2439"/>
                  <a:gd name="T42" fmla="*/ 161 w 1400"/>
                  <a:gd name="T43" fmla="*/ 446 h 2439"/>
                  <a:gd name="T44" fmla="*/ 173 w 1400"/>
                  <a:gd name="T45" fmla="*/ 462 h 2439"/>
                  <a:gd name="T46" fmla="*/ 218 w 1400"/>
                  <a:gd name="T47" fmla="*/ 437 h 2439"/>
                  <a:gd name="T48" fmla="*/ 258 w 1400"/>
                  <a:gd name="T49" fmla="*/ 437 h 2439"/>
                  <a:gd name="T50" fmla="*/ 264 w 1400"/>
                  <a:gd name="T51" fmla="*/ 426 h 2439"/>
                  <a:gd name="T52" fmla="*/ 266 w 1400"/>
                  <a:gd name="T53" fmla="*/ 386 h 2439"/>
                  <a:gd name="T54" fmla="*/ 259 w 1400"/>
                  <a:gd name="T55" fmla="*/ 336 h 2439"/>
                  <a:gd name="T56" fmla="*/ 252 w 1400"/>
                  <a:gd name="T57" fmla="*/ 278 h 2439"/>
                  <a:gd name="T58" fmla="*/ 243 w 1400"/>
                  <a:gd name="T59" fmla="*/ 159 h 2439"/>
                  <a:gd name="T60" fmla="*/ 235 w 1400"/>
                  <a:gd name="T61" fmla="*/ 96 h 2439"/>
                  <a:gd name="T62" fmla="*/ 236 w 1400"/>
                  <a:gd name="T63" fmla="*/ 52 h 2439"/>
                  <a:gd name="T64" fmla="*/ 218 w 1400"/>
                  <a:gd name="T65" fmla="*/ 0 h 2439"/>
                  <a:gd name="T66" fmla="*/ 188 w 1400"/>
                  <a:gd name="T67" fmla="*/ 1 h 2439"/>
                  <a:gd name="T68" fmla="*/ 171 w 1400"/>
                  <a:gd name="T69" fmla="*/ 1 h 2439"/>
                  <a:gd name="T70" fmla="*/ 149 w 1400"/>
                  <a:gd name="T71" fmla="*/ 6 h 2439"/>
                  <a:gd name="T72" fmla="*/ 118 w 1400"/>
                  <a:gd name="T73" fmla="*/ 8 h 2439"/>
                  <a:gd name="T74" fmla="*/ 84 w 1400"/>
                  <a:gd name="T75" fmla="*/ 15 h 2439"/>
                  <a:gd name="T76" fmla="*/ 74 w 1400"/>
                  <a:gd name="T77" fmla="*/ 16 h 243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400" h="2439">
                    <a:moveTo>
                      <a:pt x="390" y="83"/>
                    </a:moveTo>
                    <a:lnTo>
                      <a:pt x="330" y="189"/>
                    </a:lnTo>
                    <a:lnTo>
                      <a:pt x="241" y="431"/>
                    </a:lnTo>
                    <a:lnTo>
                      <a:pt x="129" y="582"/>
                    </a:lnTo>
                    <a:lnTo>
                      <a:pt x="87" y="774"/>
                    </a:lnTo>
                    <a:lnTo>
                      <a:pt x="106" y="1056"/>
                    </a:lnTo>
                    <a:lnTo>
                      <a:pt x="90" y="1221"/>
                    </a:lnTo>
                    <a:lnTo>
                      <a:pt x="139" y="1329"/>
                    </a:lnTo>
                    <a:lnTo>
                      <a:pt x="180" y="1398"/>
                    </a:lnTo>
                    <a:lnTo>
                      <a:pt x="151" y="1472"/>
                    </a:lnTo>
                    <a:lnTo>
                      <a:pt x="180" y="1548"/>
                    </a:lnTo>
                    <a:lnTo>
                      <a:pt x="120" y="1640"/>
                    </a:lnTo>
                    <a:lnTo>
                      <a:pt x="121" y="1758"/>
                    </a:lnTo>
                    <a:lnTo>
                      <a:pt x="25" y="1893"/>
                    </a:lnTo>
                    <a:lnTo>
                      <a:pt x="0" y="2027"/>
                    </a:lnTo>
                    <a:lnTo>
                      <a:pt x="3" y="2147"/>
                    </a:lnTo>
                    <a:lnTo>
                      <a:pt x="444" y="2151"/>
                    </a:lnTo>
                    <a:lnTo>
                      <a:pt x="585" y="2121"/>
                    </a:lnTo>
                    <a:lnTo>
                      <a:pt x="732" y="2097"/>
                    </a:lnTo>
                    <a:lnTo>
                      <a:pt x="811" y="2117"/>
                    </a:lnTo>
                    <a:lnTo>
                      <a:pt x="793" y="2223"/>
                    </a:lnTo>
                    <a:lnTo>
                      <a:pt x="847" y="2357"/>
                    </a:lnTo>
                    <a:lnTo>
                      <a:pt x="910" y="2439"/>
                    </a:lnTo>
                    <a:lnTo>
                      <a:pt x="1148" y="2309"/>
                    </a:lnTo>
                    <a:lnTo>
                      <a:pt x="1358" y="2309"/>
                    </a:lnTo>
                    <a:lnTo>
                      <a:pt x="1388" y="2249"/>
                    </a:lnTo>
                    <a:lnTo>
                      <a:pt x="1400" y="2037"/>
                    </a:lnTo>
                    <a:lnTo>
                      <a:pt x="1363" y="1772"/>
                    </a:lnTo>
                    <a:lnTo>
                      <a:pt x="1327" y="1470"/>
                    </a:lnTo>
                    <a:lnTo>
                      <a:pt x="1281" y="839"/>
                    </a:lnTo>
                    <a:lnTo>
                      <a:pt x="1238" y="509"/>
                    </a:lnTo>
                    <a:lnTo>
                      <a:pt x="1244" y="272"/>
                    </a:lnTo>
                    <a:lnTo>
                      <a:pt x="1146" y="0"/>
                    </a:lnTo>
                    <a:lnTo>
                      <a:pt x="988" y="5"/>
                    </a:lnTo>
                    <a:lnTo>
                      <a:pt x="900" y="6"/>
                    </a:lnTo>
                    <a:lnTo>
                      <a:pt x="786" y="30"/>
                    </a:lnTo>
                    <a:lnTo>
                      <a:pt x="621" y="42"/>
                    </a:lnTo>
                    <a:lnTo>
                      <a:pt x="444" y="77"/>
                    </a:lnTo>
                    <a:lnTo>
                      <a:pt x="390" y="83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6" name="Freeform 146">
                <a:extLst>
                  <a:ext uri="{FF2B5EF4-FFF2-40B4-BE49-F238E27FC236}">
                    <a16:creationId xmlns:a16="http://schemas.microsoft.com/office/drawing/2014/main" id="{3D5FAAFE-6118-44C2-98CD-4BC77455A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3866" y="3998255"/>
                <a:ext cx="360593" cy="578434"/>
              </a:xfrm>
              <a:custGeom>
                <a:avLst/>
                <a:gdLst>
                  <a:gd name="T0" fmla="*/ 0 w 1649"/>
                  <a:gd name="T1" fmla="*/ 44 h 2568"/>
                  <a:gd name="T2" fmla="*/ 19 w 1649"/>
                  <a:gd name="T3" fmla="*/ 96 h 2568"/>
                  <a:gd name="T4" fmla="*/ 18 w 1649"/>
                  <a:gd name="T5" fmla="*/ 141 h 2568"/>
                  <a:gd name="T6" fmla="*/ 27 w 1649"/>
                  <a:gd name="T7" fmla="*/ 212 h 2568"/>
                  <a:gd name="T8" fmla="*/ 35 w 1649"/>
                  <a:gd name="T9" fmla="*/ 326 h 2568"/>
                  <a:gd name="T10" fmla="*/ 48 w 1649"/>
                  <a:gd name="T11" fmla="*/ 432 h 2568"/>
                  <a:gd name="T12" fmla="*/ 46 w 1649"/>
                  <a:gd name="T13" fmla="*/ 471 h 2568"/>
                  <a:gd name="T14" fmla="*/ 41 w 1649"/>
                  <a:gd name="T15" fmla="*/ 482 h 2568"/>
                  <a:gd name="T16" fmla="*/ 72 w 1649"/>
                  <a:gd name="T17" fmla="*/ 469 h 2568"/>
                  <a:gd name="T18" fmla="*/ 78 w 1649"/>
                  <a:gd name="T19" fmla="*/ 446 h 2568"/>
                  <a:gd name="T20" fmla="*/ 90 w 1649"/>
                  <a:gd name="T21" fmla="*/ 461 h 2568"/>
                  <a:gd name="T22" fmla="*/ 97 w 1649"/>
                  <a:gd name="T23" fmla="*/ 478 h 2568"/>
                  <a:gd name="T24" fmla="*/ 116 w 1649"/>
                  <a:gd name="T25" fmla="*/ 487 h 2568"/>
                  <a:gd name="T26" fmla="*/ 123 w 1649"/>
                  <a:gd name="T27" fmla="*/ 469 h 2568"/>
                  <a:gd name="T28" fmla="*/ 117 w 1649"/>
                  <a:gd name="T29" fmla="*/ 435 h 2568"/>
                  <a:gd name="T30" fmla="*/ 117 w 1649"/>
                  <a:gd name="T31" fmla="*/ 412 h 2568"/>
                  <a:gd name="T32" fmla="*/ 154 w 1649"/>
                  <a:gd name="T33" fmla="*/ 404 h 2568"/>
                  <a:gd name="T34" fmla="*/ 179 w 1649"/>
                  <a:gd name="T35" fmla="*/ 401 h 2568"/>
                  <a:gd name="T36" fmla="*/ 242 w 1649"/>
                  <a:gd name="T37" fmla="*/ 381 h 2568"/>
                  <a:gd name="T38" fmla="*/ 305 w 1649"/>
                  <a:gd name="T39" fmla="*/ 366 h 2568"/>
                  <a:gd name="T40" fmla="*/ 313 w 1649"/>
                  <a:gd name="T41" fmla="*/ 338 h 2568"/>
                  <a:gd name="T42" fmla="*/ 305 w 1649"/>
                  <a:gd name="T43" fmla="*/ 314 h 2568"/>
                  <a:gd name="T44" fmla="*/ 301 w 1649"/>
                  <a:gd name="T45" fmla="*/ 281 h 2568"/>
                  <a:gd name="T46" fmla="*/ 298 w 1649"/>
                  <a:gd name="T47" fmla="*/ 262 h 2568"/>
                  <a:gd name="T48" fmla="*/ 304 w 1649"/>
                  <a:gd name="T49" fmla="*/ 232 h 2568"/>
                  <a:gd name="T50" fmla="*/ 293 w 1649"/>
                  <a:gd name="T51" fmla="*/ 212 h 2568"/>
                  <a:gd name="T52" fmla="*/ 272 w 1649"/>
                  <a:gd name="T53" fmla="*/ 176 h 2568"/>
                  <a:gd name="T54" fmla="*/ 260 w 1649"/>
                  <a:gd name="T55" fmla="*/ 127 h 2568"/>
                  <a:gd name="T56" fmla="*/ 239 w 1649"/>
                  <a:gd name="T57" fmla="*/ 52 h 2568"/>
                  <a:gd name="T58" fmla="*/ 225 w 1649"/>
                  <a:gd name="T59" fmla="*/ 27 h 2568"/>
                  <a:gd name="T60" fmla="*/ 229 w 1649"/>
                  <a:gd name="T61" fmla="*/ 0 h 2568"/>
                  <a:gd name="T62" fmla="*/ 195 w 1649"/>
                  <a:gd name="T63" fmla="*/ 1 h 2568"/>
                  <a:gd name="T64" fmla="*/ 159 w 1649"/>
                  <a:gd name="T65" fmla="*/ 13 h 2568"/>
                  <a:gd name="T66" fmla="*/ 132 w 1649"/>
                  <a:gd name="T67" fmla="*/ 17 h 2568"/>
                  <a:gd name="T68" fmla="*/ 93 w 1649"/>
                  <a:gd name="T69" fmla="*/ 28 h 2568"/>
                  <a:gd name="T70" fmla="*/ 68 w 1649"/>
                  <a:gd name="T71" fmla="*/ 33 h 2568"/>
                  <a:gd name="T72" fmla="*/ 65 w 1649"/>
                  <a:gd name="T73" fmla="*/ 20 h 2568"/>
                  <a:gd name="T74" fmla="*/ 64 w 1649"/>
                  <a:gd name="T75" fmla="*/ 20 h 2568"/>
                  <a:gd name="T76" fmla="*/ 52 w 1649"/>
                  <a:gd name="T77" fmla="*/ 17 h 2568"/>
                  <a:gd name="T78" fmla="*/ 38 w 1649"/>
                  <a:gd name="T79" fmla="*/ 27 h 2568"/>
                  <a:gd name="T80" fmla="*/ 19 w 1649"/>
                  <a:gd name="T81" fmla="*/ 22 h 2568"/>
                  <a:gd name="T82" fmla="*/ 14 w 1649"/>
                  <a:gd name="T83" fmla="*/ 34 h 2568"/>
                  <a:gd name="T84" fmla="*/ 0 w 1649"/>
                  <a:gd name="T85" fmla="*/ 44 h 256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649" h="2568">
                    <a:moveTo>
                      <a:pt x="0" y="234"/>
                    </a:moveTo>
                    <a:lnTo>
                      <a:pt x="99" y="506"/>
                    </a:lnTo>
                    <a:lnTo>
                      <a:pt x="95" y="741"/>
                    </a:lnTo>
                    <a:lnTo>
                      <a:pt x="141" y="1116"/>
                    </a:lnTo>
                    <a:lnTo>
                      <a:pt x="185" y="1721"/>
                    </a:lnTo>
                    <a:lnTo>
                      <a:pt x="255" y="2280"/>
                    </a:lnTo>
                    <a:lnTo>
                      <a:pt x="243" y="2483"/>
                    </a:lnTo>
                    <a:lnTo>
                      <a:pt x="216" y="2544"/>
                    </a:lnTo>
                    <a:lnTo>
                      <a:pt x="379" y="2472"/>
                    </a:lnTo>
                    <a:lnTo>
                      <a:pt x="409" y="2352"/>
                    </a:lnTo>
                    <a:lnTo>
                      <a:pt x="473" y="2432"/>
                    </a:lnTo>
                    <a:lnTo>
                      <a:pt x="513" y="2520"/>
                    </a:lnTo>
                    <a:lnTo>
                      <a:pt x="609" y="2568"/>
                    </a:lnTo>
                    <a:lnTo>
                      <a:pt x="649" y="2472"/>
                    </a:lnTo>
                    <a:lnTo>
                      <a:pt x="619" y="2292"/>
                    </a:lnTo>
                    <a:lnTo>
                      <a:pt x="619" y="2172"/>
                    </a:lnTo>
                    <a:lnTo>
                      <a:pt x="809" y="2128"/>
                    </a:lnTo>
                    <a:lnTo>
                      <a:pt x="945" y="2112"/>
                    </a:lnTo>
                    <a:lnTo>
                      <a:pt x="1273" y="2008"/>
                    </a:lnTo>
                    <a:lnTo>
                      <a:pt x="1609" y="1932"/>
                    </a:lnTo>
                    <a:lnTo>
                      <a:pt x="1649" y="1784"/>
                    </a:lnTo>
                    <a:lnTo>
                      <a:pt x="1609" y="1656"/>
                    </a:lnTo>
                    <a:lnTo>
                      <a:pt x="1585" y="1480"/>
                    </a:lnTo>
                    <a:lnTo>
                      <a:pt x="1569" y="1384"/>
                    </a:lnTo>
                    <a:lnTo>
                      <a:pt x="1601" y="1224"/>
                    </a:lnTo>
                    <a:lnTo>
                      <a:pt x="1545" y="1120"/>
                    </a:lnTo>
                    <a:lnTo>
                      <a:pt x="1433" y="928"/>
                    </a:lnTo>
                    <a:lnTo>
                      <a:pt x="1369" y="672"/>
                    </a:lnTo>
                    <a:lnTo>
                      <a:pt x="1257" y="272"/>
                    </a:lnTo>
                    <a:lnTo>
                      <a:pt x="1185" y="144"/>
                    </a:lnTo>
                    <a:lnTo>
                      <a:pt x="1209" y="0"/>
                    </a:lnTo>
                    <a:lnTo>
                      <a:pt x="1029" y="5"/>
                    </a:lnTo>
                    <a:lnTo>
                      <a:pt x="839" y="71"/>
                    </a:lnTo>
                    <a:lnTo>
                      <a:pt x="696" y="90"/>
                    </a:lnTo>
                    <a:lnTo>
                      <a:pt x="489" y="149"/>
                    </a:lnTo>
                    <a:lnTo>
                      <a:pt x="356" y="174"/>
                    </a:lnTo>
                    <a:lnTo>
                      <a:pt x="341" y="107"/>
                    </a:lnTo>
                    <a:lnTo>
                      <a:pt x="339" y="108"/>
                    </a:lnTo>
                    <a:lnTo>
                      <a:pt x="276" y="90"/>
                    </a:lnTo>
                    <a:lnTo>
                      <a:pt x="201" y="143"/>
                    </a:lnTo>
                    <a:lnTo>
                      <a:pt x="99" y="117"/>
                    </a:lnTo>
                    <a:lnTo>
                      <a:pt x="72" y="177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7" name="Freeform 147">
                <a:extLst>
                  <a:ext uri="{FF2B5EF4-FFF2-40B4-BE49-F238E27FC236}">
                    <a16:creationId xmlns:a16="http://schemas.microsoft.com/office/drawing/2014/main" id="{BC9C5FC5-C116-46F7-AB7F-EB7B2C8BA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3078" y="3948369"/>
                <a:ext cx="461973" cy="510732"/>
              </a:xfrm>
              <a:custGeom>
                <a:avLst/>
                <a:gdLst>
                  <a:gd name="T0" fmla="*/ 5 w 2113"/>
                  <a:gd name="T1" fmla="*/ 43 h 2269"/>
                  <a:gd name="T2" fmla="*/ 28 w 2113"/>
                  <a:gd name="T3" fmla="*/ 31 h 2269"/>
                  <a:gd name="T4" fmla="*/ 58 w 2113"/>
                  <a:gd name="T5" fmla="*/ 33 h 2269"/>
                  <a:gd name="T6" fmla="*/ 79 w 2113"/>
                  <a:gd name="T7" fmla="*/ 19 h 2269"/>
                  <a:gd name="T8" fmla="*/ 110 w 2113"/>
                  <a:gd name="T9" fmla="*/ 16 h 2269"/>
                  <a:gd name="T10" fmla="*/ 148 w 2113"/>
                  <a:gd name="T11" fmla="*/ 3 h 2269"/>
                  <a:gd name="T12" fmla="*/ 171 w 2113"/>
                  <a:gd name="T13" fmla="*/ 0 h 2269"/>
                  <a:gd name="T14" fmla="*/ 179 w 2113"/>
                  <a:gd name="T15" fmla="*/ 26 h 2269"/>
                  <a:gd name="T16" fmla="*/ 191 w 2113"/>
                  <a:gd name="T17" fmla="*/ 45 h 2269"/>
                  <a:gd name="T18" fmla="*/ 214 w 2113"/>
                  <a:gd name="T19" fmla="*/ 54 h 2269"/>
                  <a:gd name="T20" fmla="*/ 219 w 2113"/>
                  <a:gd name="T21" fmla="*/ 72 h 2269"/>
                  <a:gd name="T22" fmla="*/ 247 w 2113"/>
                  <a:gd name="T23" fmla="*/ 83 h 2269"/>
                  <a:gd name="T24" fmla="*/ 270 w 2113"/>
                  <a:gd name="T25" fmla="*/ 97 h 2269"/>
                  <a:gd name="T26" fmla="*/ 289 w 2113"/>
                  <a:gd name="T27" fmla="*/ 116 h 2269"/>
                  <a:gd name="T28" fmla="*/ 316 w 2113"/>
                  <a:gd name="T29" fmla="*/ 129 h 2269"/>
                  <a:gd name="T30" fmla="*/ 355 w 2113"/>
                  <a:gd name="T31" fmla="*/ 163 h 2269"/>
                  <a:gd name="T32" fmla="*/ 350 w 2113"/>
                  <a:gd name="T33" fmla="*/ 180 h 2269"/>
                  <a:gd name="T34" fmla="*/ 377 w 2113"/>
                  <a:gd name="T35" fmla="*/ 204 h 2269"/>
                  <a:gd name="T36" fmla="*/ 401 w 2113"/>
                  <a:gd name="T37" fmla="*/ 231 h 2269"/>
                  <a:gd name="T38" fmla="*/ 384 w 2113"/>
                  <a:gd name="T39" fmla="*/ 263 h 2269"/>
                  <a:gd name="T40" fmla="*/ 377 w 2113"/>
                  <a:gd name="T41" fmla="*/ 303 h 2269"/>
                  <a:gd name="T42" fmla="*/ 384 w 2113"/>
                  <a:gd name="T43" fmla="*/ 334 h 2269"/>
                  <a:gd name="T44" fmla="*/ 388 w 2113"/>
                  <a:gd name="T45" fmla="*/ 367 h 2269"/>
                  <a:gd name="T46" fmla="*/ 367 w 2113"/>
                  <a:gd name="T47" fmla="*/ 378 h 2269"/>
                  <a:gd name="T48" fmla="*/ 344 w 2113"/>
                  <a:gd name="T49" fmla="*/ 373 h 2269"/>
                  <a:gd name="T50" fmla="*/ 334 w 2113"/>
                  <a:gd name="T51" fmla="*/ 388 h 2269"/>
                  <a:gd name="T52" fmla="*/ 334 w 2113"/>
                  <a:gd name="T53" fmla="*/ 402 h 2269"/>
                  <a:gd name="T54" fmla="*/ 329 w 2113"/>
                  <a:gd name="T55" fmla="*/ 417 h 2269"/>
                  <a:gd name="T56" fmla="*/ 318 w 2113"/>
                  <a:gd name="T57" fmla="*/ 409 h 2269"/>
                  <a:gd name="T58" fmla="*/ 284 w 2113"/>
                  <a:gd name="T59" fmla="*/ 414 h 2269"/>
                  <a:gd name="T60" fmla="*/ 216 w 2113"/>
                  <a:gd name="T61" fmla="*/ 417 h 2269"/>
                  <a:gd name="T62" fmla="*/ 162 w 2113"/>
                  <a:gd name="T63" fmla="*/ 426 h 2269"/>
                  <a:gd name="T64" fmla="*/ 116 w 2113"/>
                  <a:gd name="T65" fmla="*/ 430 h 2269"/>
                  <a:gd name="T66" fmla="*/ 96 w 2113"/>
                  <a:gd name="T67" fmla="*/ 423 h 2269"/>
                  <a:gd name="T68" fmla="*/ 81 w 2113"/>
                  <a:gd name="T69" fmla="*/ 409 h 2269"/>
                  <a:gd name="T70" fmla="*/ 88 w 2113"/>
                  <a:gd name="T71" fmla="*/ 380 h 2269"/>
                  <a:gd name="T72" fmla="*/ 80 w 2113"/>
                  <a:gd name="T73" fmla="*/ 356 h 2269"/>
                  <a:gd name="T74" fmla="*/ 76 w 2113"/>
                  <a:gd name="T75" fmla="*/ 326 h 2269"/>
                  <a:gd name="T76" fmla="*/ 73 w 2113"/>
                  <a:gd name="T77" fmla="*/ 305 h 2269"/>
                  <a:gd name="T78" fmla="*/ 79 w 2113"/>
                  <a:gd name="T79" fmla="*/ 274 h 2269"/>
                  <a:gd name="T80" fmla="*/ 47 w 2113"/>
                  <a:gd name="T81" fmla="*/ 218 h 2269"/>
                  <a:gd name="T82" fmla="*/ 33 w 2113"/>
                  <a:gd name="T83" fmla="*/ 162 h 2269"/>
                  <a:gd name="T84" fmla="*/ 14 w 2113"/>
                  <a:gd name="T85" fmla="*/ 95 h 2269"/>
                  <a:gd name="T86" fmla="*/ 0 w 2113"/>
                  <a:gd name="T87" fmla="*/ 70 h 2269"/>
                  <a:gd name="T88" fmla="*/ 5 w 2113"/>
                  <a:gd name="T89" fmla="*/ 43 h 22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113" h="2269">
                    <a:moveTo>
                      <a:pt x="26" y="225"/>
                    </a:moveTo>
                    <a:lnTo>
                      <a:pt x="150" y="164"/>
                    </a:lnTo>
                    <a:lnTo>
                      <a:pt x="308" y="176"/>
                    </a:lnTo>
                    <a:lnTo>
                      <a:pt x="416" y="102"/>
                    </a:lnTo>
                    <a:lnTo>
                      <a:pt x="579" y="82"/>
                    </a:lnTo>
                    <a:lnTo>
                      <a:pt x="781" y="18"/>
                    </a:lnTo>
                    <a:lnTo>
                      <a:pt x="899" y="0"/>
                    </a:lnTo>
                    <a:lnTo>
                      <a:pt x="943" y="139"/>
                    </a:lnTo>
                    <a:lnTo>
                      <a:pt x="1009" y="238"/>
                    </a:lnTo>
                    <a:lnTo>
                      <a:pt x="1128" y="283"/>
                    </a:lnTo>
                    <a:lnTo>
                      <a:pt x="1153" y="379"/>
                    </a:lnTo>
                    <a:lnTo>
                      <a:pt x="1302" y="439"/>
                    </a:lnTo>
                    <a:lnTo>
                      <a:pt x="1421" y="512"/>
                    </a:lnTo>
                    <a:lnTo>
                      <a:pt x="1521" y="612"/>
                    </a:lnTo>
                    <a:lnTo>
                      <a:pt x="1663" y="679"/>
                    </a:lnTo>
                    <a:lnTo>
                      <a:pt x="1873" y="859"/>
                    </a:lnTo>
                    <a:lnTo>
                      <a:pt x="1843" y="949"/>
                    </a:lnTo>
                    <a:lnTo>
                      <a:pt x="1987" y="1079"/>
                    </a:lnTo>
                    <a:lnTo>
                      <a:pt x="2113" y="1219"/>
                    </a:lnTo>
                    <a:lnTo>
                      <a:pt x="2024" y="1390"/>
                    </a:lnTo>
                    <a:lnTo>
                      <a:pt x="1987" y="1600"/>
                    </a:lnTo>
                    <a:lnTo>
                      <a:pt x="2024" y="1764"/>
                    </a:lnTo>
                    <a:lnTo>
                      <a:pt x="2042" y="1938"/>
                    </a:lnTo>
                    <a:lnTo>
                      <a:pt x="1933" y="1993"/>
                    </a:lnTo>
                    <a:lnTo>
                      <a:pt x="1813" y="1969"/>
                    </a:lnTo>
                    <a:lnTo>
                      <a:pt x="1759" y="2048"/>
                    </a:lnTo>
                    <a:lnTo>
                      <a:pt x="1759" y="2121"/>
                    </a:lnTo>
                    <a:lnTo>
                      <a:pt x="1731" y="2203"/>
                    </a:lnTo>
                    <a:lnTo>
                      <a:pt x="1677" y="2158"/>
                    </a:lnTo>
                    <a:lnTo>
                      <a:pt x="1494" y="2185"/>
                    </a:lnTo>
                    <a:lnTo>
                      <a:pt x="1137" y="2203"/>
                    </a:lnTo>
                    <a:lnTo>
                      <a:pt x="854" y="2249"/>
                    </a:lnTo>
                    <a:lnTo>
                      <a:pt x="613" y="2269"/>
                    </a:lnTo>
                    <a:lnTo>
                      <a:pt x="506" y="2231"/>
                    </a:lnTo>
                    <a:lnTo>
                      <a:pt x="426" y="2156"/>
                    </a:lnTo>
                    <a:lnTo>
                      <a:pt x="464" y="2007"/>
                    </a:lnTo>
                    <a:lnTo>
                      <a:pt x="423" y="1877"/>
                    </a:lnTo>
                    <a:lnTo>
                      <a:pt x="402" y="1718"/>
                    </a:lnTo>
                    <a:lnTo>
                      <a:pt x="383" y="1610"/>
                    </a:lnTo>
                    <a:lnTo>
                      <a:pt x="416" y="1448"/>
                    </a:lnTo>
                    <a:lnTo>
                      <a:pt x="246" y="1148"/>
                    </a:lnTo>
                    <a:lnTo>
                      <a:pt x="173" y="857"/>
                    </a:lnTo>
                    <a:lnTo>
                      <a:pt x="72" y="500"/>
                    </a:lnTo>
                    <a:lnTo>
                      <a:pt x="0" y="369"/>
                    </a:lnTo>
                    <a:lnTo>
                      <a:pt x="26" y="225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Freeform 148">
                <a:extLst>
                  <a:ext uri="{FF2B5EF4-FFF2-40B4-BE49-F238E27FC236}">
                    <a16:creationId xmlns:a16="http://schemas.microsoft.com/office/drawing/2014/main" id="{CE0CC9E1-F850-4D66-AC71-BACCE80A1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9808" y="4384273"/>
                <a:ext cx="779941" cy="628319"/>
              </a:xfrm>
              <a:custGeom>
                <a:avLst/>
                <a:gdLst>
                  <a:gd name="T0" fmla="*/ 33 w 3573"/>
                  <a:gd name="T1" fmla="*/ 131 h 2793"/>
                  <a:gd name="T2" fmla="*/ 62 w 3573"/>
                  <a:gd name="T3" fmla="*/ 131 h 2793"/>
                  <a:gd name="T4" fmla="*/ 118 w 3573"/>
                  <a:gd name="T5" fmla="*/ 129 h 2793"/>
                  <a:gd name="T6" fmla="*/ 175 w 3573"/>
                  <a:gd name="T7" fmla="*/ 153 h 2793"/>
                  <a:gd name="T8" fmla="*/ 221 w 3573"/>
                  <a:gd name="T9" fmla="*/ 160 h 2793"/>
                  <a:gd name="T10" fmla="*/ 257 w 3573"/>
                  <a:gd name="T11" fmla="*/ 136 h 2793"/>
                  <a:gd name="T12" fmla="*/ 301 w 3573"/>
                  <a:gd name="T13" fmla="*/ 113 h 2793"/>
                  <a:gd name="T14" fmla="*/ 339 w 3573"/>
                  <a:gd name="T15" fmla="*/ 148 h 2793"/>
                  <a:gd name="T16" fmla="*/ 380 w 3573"/>
                  <a:gd name="T17" fmla="*/ 177 h 2793"/>
                  <a:gd name="T18" fmla="*/ 414 w 3573"/>
                  <a:gd name="T19" fmla="*/ 220 h 2793"/>
                  <a:gd name="T20" fmla="*/ 419 w 3573"/>
                  <a:gd name="T21" fmla="*/ 266 h 2793"/>
                  <a:gd name="T22" fmla="*/ 426 w 3573"/>
                  <a:gd name="T23" fmla="*/ 308 h 2793"/>
                  <a:gd name="T24" fmla="*/ 448 w 3573"/>
                  <a:gd name="T25" fmla="*/ 296 h 2793"/>
                  <a:gd name="T26" fmla="*/ 448 w 3573"/>
                  <a:gd name="T27" fmla="*/ 319 h 2793"/>
                  <a:gd name="T28" fmla="*/ 461 w 3573"/>
                  <a:gd name="T29" fmla="*/ 369 h 2793"/>
                  <a:gd name="T30" fmla="*/ 500 w 3573"/>
                  <a:gd name="T31" fmla="*/ 370 h 2793"/>
                  <a:gd name="T32" fmla="*/ 537 w 3573"/>
                  <a:gd name="T33" fmla="*/ 429 h 2793"/>
                  <a:gd name="T34" fmla="*/ 551 w 3573"/>
                  <a:gd name="T35" fmla="*/ 472 h 2793"/>
                  <a:gd name="T36" fmla="*/ 596 w 3573"/>
                  <a:gd name="T37" fmla="*/ 501 h 2793"/>
                  <a:gd name="T38" fmla="*/ 602 w 3573"/>
                  <a:gd name="T39" fmla="*/ 529 h 2793"/>
                  <a:gd name="T40" fmla="*/ 638 w 3573"/>
                  <a:gd name="T41" fmla="*/ 525 h 2793"/>
                  <a:gd name="T42" fmla="*/ 659 w 3573"/>
                  <a:gd name="T43" fmla="*/ 518 h 2793"/>
                  <a:gd name="T44" fmla="*/ 662 w 3573"/>
                  <a:gd name="T45" fmla="*/ 474 h 2793"/>
                  <a:gd name="T46" fmla="*/ 677 w 3573"/>
                  <a:gd name="T47" fmla="*/ 429 h 2793"/>
                  <a:gd name="T48" fmla="*/ 670 w 3573"/>
                  <a:gd name="T49" fmla="*/ 353 h 2793"/>
                  <a:gd name="T50" fmla="*/ 591 w 3573"/>
                  <a:gd name="T51" fmla="*/ 222 h 2793"/>
                  <a:gd name="T52" fmla="*/ 591 w 3573"/>
                  <a:gd name="T53" fmla="*/ 188 h 2793"/>
                  <a:gd name="T54" fmla="*/ 613 w 3573"/>
                  <a:gd name="T55" fmla="*/ 227 h 2793"/>
                  <a:gd name="T56" fmla="*/ 596 w 3573"/>
                  <a:gd name="T57" fmla="*/ 182 h 2793"/>
                  <a:gd name="T58" fmla="*/ 551 w 3573"/>
                  <a:gd name="T59" fmla="*/ 137 h 2793"/>
                  <a:gd name="T60" fmla="*/ 528 w 3573"/>
                  <a:gd name="T61" fmla="*/ 93 h 2793"/>
                  <a:gd name="T62" fmla="*/ 513 w 3573"/>
                  <a:gd name="T63" fmla="*/ 43 h 2793"/>
                  <a:gd name="T64" fmla="*/ 492 w 3573"/>
                  <a:gd name="T65" fmla="*/ 50 h 2793"/>
                  <a:gd name="T66" fmla="*/ 483 w 3573"/>
                  <a:gd name="T67" fmla="*/ 69 h 2793"/>
                  <a:gd name="T68" fmla="*/ 494 w 3573"/>
                  <a:gd name="T69" fmla="*/ 18 h 2793"/>
                  <a:gd name="T70" fmla="*/ 474 w 3573"/>
                  <a:gd name="T71" fmla="*/ 10 h 2793"/>
                  <a:gd name="T72" fmla="*/ 441 w 3573"/>
                  <a:gd name="T73" fmla="*/ 21 h 2793"/>
                  <a:gd name="T74" fmla="*/ 435 w 3573"/>
                  <a:gd name="T75" fmla="*/ 51 h 2793"/>
                  <a:gd name="T76" fmla="*/ 388 w 3573"/>
                  <a:gd name="T77" fmla="*/ 47 h 2793"/>
                  <a:gd name="T78" fmla="*/ 271 w 3573"/>
                  <a:gd name="T79" fmla="*/ 59 h 2793"/>
                  <a:gd name="T80" fmla="*/ 204 w 3573"/>
                  <a:gd name="T81" fmla="*/ 56 h 2793"/>
                  <a:gd name="T82" fmla="*/ 124 w 3573"/>
                  <a:gd name="T83" fmla="*/ 56 h 2793"/>
                  <a:gd name="T84" fmla="*/ 37 w 3573"/>
                  <a:gd name="T85" fmla="*/ 78 h 2793"/>
                  <a:gd name="T86" fmla="*/ 0 w 3573"/>
                  <a:gd name="T87" fmla="*/ 110 h 279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73" h="2793">
                    <a:moveTo>
                      <a:pt x="32" y="756"/>
                    </a:moveTo>
                    <a:lnTo>
                      <a:pt x="176" y="693"/>
                    </a:lnTo>
                    <a:lnTo>
                      <a:pt x="206" y="633"/>
                    </a:lnTo>
                    <a:lnTo>
                      <a:pt x="326" y="693"/>
                    </a:lnTo>
                    <a:lnTo>
                      <a:pt x="441" y="616"/>
                    </a:lnTo>
                    <a:lnTo>
                      <a:pt x="621" y="682"/>
                    </a:lnTo>
                    <a:lnTo>
                      <a:pt x="795" y="646"/>
                    </a:lnTo>
                    <a:lnTo>
                      <a:pt x="921" y="808"/>
                    </a:lnTo>
                    <a:lnTo>
                      <a:pt x="1016" y="873"/>
                    </a:lnTo>
                    <a:lnTo>
                      <a:pt x="1166" y="843"/>
                    </a:lnTo>
                    <a:lnTo>
                      <a:pt x="1269" y="820"/>
                    </a:lnTo>
                    <a:lnTo>
                      <a:pt x="1359" y="718"/>
                    </a:lnTo>
                    <a:lnTo>
                      <a:pt x="1443" y="628"/>
                    </a:lnTo>
                    <a:lnTo>
                      <a:pt x="1587" y="598"/>
                    </a:lnTo>
                    <a:lnTo>
                      <a:pt x="1676" y="663"/>
                    </a:lnTo>
                    <a:lnTo>
                      <a:pt x="1791" y="784"/>
                    </a:lnTo>
                    <a:lnTo>
                      <a:pt x="1827" y="873"/>
                    </a:lnTo>
                    <a:lnTo>
                      <a:pt x="2007" y="934"/>
                    </a:lnTo>
                    <a:lnTo>
                      <a:pt x="2127" y="994"/>
                    </a:lnTo>
                    <a:lnTo>
                      <a:pt x="2187" y="1162"/>
                    </a:lnTo>
                    <a:lnTo>
                      <a:pt x="2187" y="1263"/>
                    </a:lnTo>
                    <a:lnTo>
                      <a:pt x="2211" y="1402"/>
                    </a:lnTo>
                    <a:lnTo>
                      <a:pt x="2211" y="1516"/>
                    </a:lnTo>
                    <a:lnTo>
                      <a:pt x="2247" y="1624"/>
                    </a:lnTo>
                    <a:lnTo>
                      <a:pt x="2289" y="1582"/>
                    </a:lnTo>
                    <a:lnTo>
                      <a:pt x="2367" y="1563"/>
                    </a:lnTo>
                    <a:lnTo>
                      <a:pt x="2391" y="1636"/>
                    </a:lnTo>
                    <a:lnTo>
                      <a:pt x="2367" y="1683"/>
                    </a:lnTo>
                    <a:lnTo>
                      <a:pt x="2349" y="1786"/>
                    </a:lnTo>
                    <a:lnTo>
                      <a:pt x="2433" y="1948"/>
                    </a:lnTo>
                    <a:lnTo>
                      <a:pt x="2565" y="2050"/>
                    </a:lnTo>
                    <a:lnTo>
                      <a:pt x="2637" y="1953"/>
                    </a:lnTo>
                    <a:lnTo>
                      <a:pt x="2715" y="2152"/>
                    </a:lnTo>
                    <a:lnTo>
                      <a:pt x="2835" y="2266"/>
                    </a:lnTo>
                    <a:lnTo>
                      <a:pt x="2883" y="2404"/>
                    </a:lnTo>
                    <a:lnTo>
                      <a:pt x="2907" y="2493"/>
                    </a:lnTo>
                    <a:lnTo>
                      <a:pt x="3057" y="2493"/>
                    </a:lnTo>
                    <a:lnTo>
                      <a:pt x="3147" y="2643"/>
                    </a:lnTo>
                    <a:lnTo>
                      <a:pt x="3237" y="2703"/>
                    </a:lnTo>
                    <a:lnTo>
                      <a:pt x="3177" y="2793"/>
                    </a:lnTo>
                    <a:lnTo>
                      <a:pt x="3267" y="2793"/>
                    </a:lnTo>
                    <a:lnTo>
                      <a:pt x="3369" y="2770"/>
                    </a:lnTo>
                    <a:lnTo>
                      <a:pt x="3387" y="2703"/>
                    </a:lnTo>
                    <a:lnTo>
                      <a:pt x="3477" y="2733"/>
                    </a:lnTo>
                    <a:lnTo>
                      <a:pt x="3537" y="2583"/>
                    </a:lnTo>
                    <a:lnTo>
                      <a:pt x="3495" y="2500"/>
                    </a:lnTo>
                    <a:lnTo>
                      <a:pt x="3549" y="2428"/>
                    </a:lnTo>
                    <a:lnTo>
                      <a:pt x="3573" y="2266"/>
                    </a:lnTo>
                    <a:lnTo>
                      <a:pt x="3573" y="2086"/>
                    </a:lnTo>
                    <a:lnTo>
                      <a:pt x="3537" y="1863"/>
                    </a:lnTo>
                    <a:lnTo>
                      <a:pt x="3387" y="1503"/>
                    </a:lnTo>
                    <a:lnTo>
                      <a:pt x="3117" y="1173"/>
                    </a:lnTo>
                    <a:lnTo>
                      <a:pt x="3027" y="993"/>
                    </a:lnTo>
                    <a:lnTo>
                      <a:pt x="3117" y="993"/>
                    </a:lnTo>
                    <a:lnTo>
                      <a:pt x="3183" y="1096"/>
                    </a:lnTo>
                    <a:lnTo>
                      <a:pt x="3237" y="1198"/>
                    </a:lnTo>
                    <a:lnTo>
                      <a:pt x="3273" y="1198"/>
                    </a:lnTo>
                    <a:lnTo>
                      <a:pt x="3147" y="963"/>
                    </a:lnTo>
                    <a:lnTo>
                      <a:pt x="3021" y="832"/>
                    </a:lnTo>
                    <a:lnTo>
                      <a:pt x="2907" y="723"/>
                    </a:lnTo>
                    <a:lnTo>
                      <a:pt x="2865" y="604"/>
                    </a:lnTo>
                    <a:lnTo>
                      <a:pt x="2787" y="490"/>
                    </a:lnTo>
                    <a:lnTo>
                      <a:pt x="2733" y="370"/>
                    </a:lnTo>
                    <a:lnTo>
                      <a:pt x="2709" y="226"/>
                    </a:lnTo>
                    <a:lnTo>
                      <a:pt x="2637" y="183"/>
                    </a:lnTo>
                    <a:lnTo>
                      <a:pt x="2595" y="262"/>
                    </a:lnTo>
                    <a:lnTo>
                      <a:pt x="2643" y="448"/>
                    </a:lnTo>
                    <a:lnTo>
                      <a:pt x="2547" y="364"/>
                    </a:lnTo>
                    <a:lnTo>
                      <a:pt x="2547" y="213"/>
                    </a:lnTo>
                    <a:lnTo>
                      <a:pt x="2607" y="93"/>
                    </a:lnTo>
                    <a:lnTo>
                      <a:pt x="2609" y="0"/>
                    </a:lnTo>
                    <a:lnTo>
                      <a:pt x="2499" y="55"/>
                    </a:lnTo>
                    <a:lnTo>
                      <a:pt x="2379" y="31"/>
                    </a:lnTo>
                    <a:lnTo>
                      <a:pt x="2325" y="112"/>
                    </a:lnTo>
                    <a:lnTo>
                      <a:pt x="2325" y="184"/>
                    </a:lnTo>
                    <a:lnTo>
                      <a:pt x="2298" y="268"/>
                    </a:lnTo>
                    <a:lnTo>
                      <a:pt x="2246" y="220"/>
                    </a:lnTo>
                    <a:lnTo>
                      <a:pt x="2049" y="249"/>
                    </a:lnTo>
                    <a:lnTo>
                      <a:pt x="1703" y="265"/>
                    </a:lnTo>
                    <a:lnTo>
                      <a:pt x="1430" y="310"/>
                    </a:lnTo>
                    <a:lnTo>
                      <a:pt x="1185" y="333"/>
                    </a:lnTo>
                    <a:lnTo>
                      <a:pt x="1076" y="295"/>
                    </a:lnTo>
                    <a:lnTo>
                      <a:pt x="992" y="220"/>
                    </a:lnTo>
                    <a:lnTo>
                      <a:pt x="653" y="297"/>
                    </a:lnTo>
                    <a:lnTo>
                      <a:pt x="329" y="400"/>
                    </a:lnTo>
                    <a:lnTo>
                      <a:pt x="195" y="414"/>
                    </a:lnTo>
                    <a:lnTo>
                      <a:pt x="2" y="459"/>
                    </a:lnTo>
                    <a:lnTo>
                      <a:pt x="0" y="580"/>
                    </a:lnTo>
                    <a:lnTo>
                      <a:pt x="32" y="756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9" name="Freeform 149">
                <a:extLst>
                  <a:ext uri="{FF2B5EF4-FFF2-40B4-BE49-F238E27FC236}">
                    <a16:creationId xmlns:a16="http://schemas.microsoft.com/office/drawing/2014/main" id="{21FFCBA8-56B6-4A14-A3E2-2AFC6E817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0080" y="3866415"/>
                <a:ext cx="432020" cy="356324"/>
              </a:xfrm>
              <a:custGeom>
                <a:avLst/>
                <a:gdLst>
                  <a:gd name="T0" fmla="*/ 0 w 1978"/>
                  <a:gd name="T1" fmla="*/ 68 h 1580"/>
                  <a:gd name="T2" fmla="*/ 67 w 1978"/>
                  <a:gd name="T3" fmla="*/ 37 h 1580"/>
                  <a:gd name="T4" fmla="*/ 114 w 1978"/>
                  <a:gd name="T5" fmla="*/ 23 h 1580"/>
                  <a:gd name="T6" fmla="*/ 150 w 1978"/>
                  <a:gd name="T7" fmla="*/ 13 h 1580"/>
                  <a:gd name="T8" fmla="*/ 182 w 1978"/>
                  <a:gd name="T9" fmla="*/ 17 h 1580"/>
                  <a:gd name="T10" fmla="*/ 199 w 1978"/>
                  <a:gd name="T11" fmla="*/ 34 h 1580"/>
                  <a:gd name="T12" fmla="*/ 234 w 1978"/>
                  <a:gd name="T13" fmla="*/ 23 h 1580"/>
                  <a:gd name="T14" fmla="*/ 279 w 1978"/>
                  <a:gd name="T15" fmla="*/ 0 h 1580"/>
                  <a:gd name="T16" fmla="*/ 325 w 1978"/>
                  <a:gd name="T17" fmla="*/ 40 h 1580"/>
                  <a:gd name="T18" fmla="*/ 364 w 1978"/>
                  <a:gd name="T19" fmla="*/ 63 h 1580"/>
                  <a:gd name="T20" fmla="*/ 375 w 1978"/>
                  <a:gd name="T21" fmla="*/ 85 h 1580"/>
                  <a:gd name="T22" fmla="*/ 359 w 1978"/>
                  <a:gd name="T23" fmla="*/ 119 h 1580"/>
                  <a:gd name="T24" fmla="*/ 330 w 1978"/>
                  <a:gd name="T25" fmla="*/ 148 h 1580"/>
                  <a:gd name="T26" fmla="*/ 330 w 1978"/>
                  <a:gd name="T27" fmla="*/ 176 h 1580"/>
                  <a:gd name="T28" fmla="*/ 307 w 1978"/>
                  <a:gd name="T29" fmla="*/ 193 h 1580"/>
                  <a:gd name="T30" fmla="*/ 296 w 1978"/>
                  <a:gd name="T31" fmla="*/ 222 h 1580"/>
                  <a:gd name="T32" fmla="*/ 273 w 1978"/>
                  <a:gd name="T33" fmla="*/ 249 h 1580"/>
                  <a:gd name="T34" fmla="*/ 247 w 1978"/>
                  <a:gd name="T35" fmla="*/ 246 h 1580"/>
                  <a:gd name="T36" fmla="*/ 237 w 1978"/>
                  <a:gd name="T37" fmla="*/ 257 h 1580"/>
                  <a:gd name="T38" fmla="*/ 234 w 1978"/>
                  <a:gd name="T39" fmla="*/ 275 h 1580"/>
                  <a:gd name="T40" fmla="*/ 230 w 1978"/>
                  <a:gd name="T41" fmla="*/ 300 h 1580"/>
                  <a:gd name="T42" fmla="*/ 206 w 1978"/>
                  <a:gd name="T43" fmla="*/ 274 h 1580"/>
                  <a:gd name="T44" fmla="*/ 178 w 1978"/>
                  <a:gd name="T45" fmla="*/ 249 h 1580"/>
                  <a:gd name="T46" fmla="*/ 184 w 1978"/>
                  <a:gd name="T47" fmla="*/ 232 h 1580"/>
                  <a:gd name="T48" fmla="*/ 145 w 1978"/>
                  <a:gd name="T49" fmla="*/ 198 h 1580"/>
                  <a:gd name="T50" fmla="*/ 118 w 1978"/>
                  <a:gd name="T51" fmla="*/ 185 h 1580"/>
                  <a:gd name="T52" fmla="*/ 99 w 1978"/>
                  <a:gd name="T53" fmla="*/ 166 h 1580"/>
                  <a:gd name="T54" fmla="*/ 75 w 1978"/>
                  <a:gd name="T55" fmla="*/ 152 h 1580"/>
                  <a:gd name="T56" fmla="*/ 48 w 1978"/>
                  <a:gd name="T57" fmla="*/ 141 h 1580"/>
                  <a:gd name="T58" fmla="*/ 43 w 1978"/>
                  <a:gd name="T59" fmla="*/ 122 h 1580"/>
                  <a:gd name="T60" fmla="*/ 21 w 1978"/>
                  <a:gd name="T61" fmla="*/ 114 h 1580"/>
                  <a:gd name="T62" fmla="*/ 8 w 1978"/>
                  <a:gd name="T63" fmla="*/ 95 h 1580"/>
                  <a:gd name="T64" fmla="*/ 0 w 1978"/>
                  <a:gd name="T65" fmla="*/ 68 h 15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78" h="1580">
                    <a:moveTo>
                      <a:pt x="0" y="359"/>
                    </a:moveTo>
                    <a:lnTo>
                      <a:pt x="352" y="195"/>
                    </a:lnTo>
                    <a:lnTo>
                      <a:pt x="599" y="120"/>
                    </a:lnTo>
                    <a:lnTo>
                      <a:pt x="793" y="67"/>
                    </a:lnTo>
                    <a:lnTo>
                      <a:pt x="960" y="90"/>
                    </a:lnTo>
                    <a:lnTo>
                      <a:pt x="1050" y="180"/>
                    </a:lnTo>
                    <a:lnTo>
                      <a:pt x="1233" y="123"/>
                    </a:lnTo>
                    <a:lnTo>
                      <a:pt x="1470" y="0"/>
                    </a:lnTo>
                    <a:lnTo>
                      <a:pt x="1714" y="211"/>
                    </a:lnTo>
                    <a:lnTo>
                      <a:pt x="1921" y="330"/>
                    </a:lnTo>
                    <a:lnTo>
                      <a:pt x="1978" y="450"/>
                    </a:lnTo>
                    <a:lnTo>
                      <a:pt x="1891" y="629"/>
                    </a:lnTo>
                    <a:lnTo>
                      <a:pt x="1741" y="779"/>
                    </a:lnTo>
                    <a:lnTo>
                      <a:pt x="1741" y="929"/>
                    </a:lnTo>
                    <a:lnTo>
                      <a:pt x="1621" y="1019"/>
                    </a:lnTo>
                    <a:lnTo>
                      <a:pt x="1561" y="1169"/>
                    </a:lnTo>
                    <a:lnTo>
                      <a:pt x="1441" y="1309"/>
                    </a:lnTo>
                    <a:lnTo>
                      <a:pt x="1305" y="1297"/>
                    </a:lnTo>
                    <a:lnTo>
                      <a:pt x="1249" y="1353"/>
                    </a:lnTo>
                    <a:lnTo>
                      <a:pt x="1233" y="1449"/>
                    </a:lnTo>
                    <a:lnTo>
                      <a:pt x="1211" y="1580"/>
                    </a:lnTo>
                    <a:lnTo>
                      <a:pt x="1088" y="1442"/>
                    </a:lnTo>
                    <a:lnTo>
                      <a:pt x="941" y="1311"/>
                    </a:lnTo>
                    <a:lnTo>
                      <a:pt x="971" y="1220"/>
                    </a:lnTo>
                    <a:lnTo>
                      <a:pt x="765" y="1042"/>
                    </a:lnTo>
                    <a:lnTo>
                      <a:pt x="621" y="973"/>
                    </a:lnTo>
                    <a:lnTo>
                      <a:pt x="521" y="874"/>
                    </a:lnTo>
                    <a:lnTo>
                      <a:pt x="397" y="798"/>
                    </a:lnTo>
                    <a:lnTo>
                      <a:pt x="253" y="742"/>
                    </a:lnTo>
                    <a:lnTo>
                      <a:pt x="228" y="641"/>
                    </a:lnTo>
                    <a:lnTo>
                      <a:pt x="109" y="598"/>
                    </a:lnTo>
                    <a:lnTo>
                      <a:pt x="43" y="500"/>
                    </a:lnTo>
                    <a:lnTo>
                      <a:pt x="0" y="359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" name="Freeform 150">
                <a:extLst>
                  <a:ext uri="{FF2B5EF4-FFF2-40B4-BE49-F238E27FC236}">
                    <a16:creationId xmlns:a16="http://schemas.microsoft.com/office/drawing/2014/main" id="{93130A2F-BC20-4079-B880-9224B357D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4090" y="3575417"/>
                <a:ext cx="746531" cy="395520"/>
              </a:xfrm>
              <a:custGeom>
                <a:avLst/>
                <a:gdLst>
                  <a:gd name="T0" fmla="*/ 0 w 3422"/>
                  <a:gd name="T1" fmla="*/ 333 h 1760"/>
                  <a:gd name="T2" fmla="*/ 32 w 3422"/>
                  <a:gd name="T3" fmla="*/ 329 h 1760"/>
                  <a:gd name="T4" fmla="*/ 70 w 3422"/>
                  <a:gd name="T5" fmla="*/ 317 h 1760"/>
                  <a:gd name="T6" fmla="*/ 92 w 3422"/>
                  <a:gd name="T7" fmla="*/ 314 h 1760"/>
                  <a:gd name="T8" fmla="*/ 161 w 3422"/>
                  <a:gd name="T9" fmla="*/ 282 h 1760"/>
                  <a:gd name="T10" fmla="*/ 205 w 3422"/>
                  <a:gd name="T11" fmla="*/ 268 h 1760"/>
                  <a:gd name="T12" fmla="*/ 243 w 3422"/>
                  <a:gd name="T13" fmla="*/ 258 h 1760"/>
                  <a:gd name="T14" fmla="*/ 275 w 3422"/>
                  <a:gd name="T15" fmla="*/ 262 h 1760"/>
                  <a:gd name="T16" fmla="*/ 292 w 3422"/>
                  <a:gd name="T17" fmla="*/ 280 h 1760"/>
                  <a:gd name="T18" fmla="*/ 327 w 3422"/>
                  <a:gd name="T19" fmla="*/ 268 h 1760"/>
                  <a:gd name="T20" fmla="*/ 371 w 3422"/>
                  <a:gd name="T21" fmla="*/ 246 h 1760"/>
                  <a:gd name="T22" fmla="*/ 418 w 3422"/>
                  <a:gd name="T23" fmla="*/ 286 h 1760"/>
                  <a:gd name="T24" fmla="*/ 457 w 3422"/>
                  <a:gd name="T25" fmla="*/ 308 h 1760"/>
                  <a:gd name="T26" fmla="*/ 467 w 3422"/>
                  <a:gd name="T27" fmla="*/ 331 h 1760"/>
                  <a:gd name="T28" fmla="*/ 506 w 3422"/>
                  <a:gd name="T29" fmla="*/ 301 h 1760"/>
                  <a:gd name="T30" fmla="*/ 525 w 3422"/>
                  <a:gd name="T31" fmla="*/ 276 h 1760"/>
                  <a:gd name="T32" fmla="*/ 537 w 3422"/>
                  <a:gd name="T33" fmla="*/ 246 h 1760"/>
                  <a:gd name="T34" fmla="*/ 554 w 3422"/>
                  <a:gd name="T35" fmla="*/ 217 h 1760"/>
                  <a:gd name="T36" fmla="*/ 582 w 3422"/>
                  <a:gd name="T37" fmla="*/ 202 h 1760"/>
                  <a:gd name="T38" fmla="*/ 603 w 3422"/>
                  <a:gd name="T39" fmla="*/ 187 h 1760"/>
                  <a:gd name="T40" fmla="*/ 614 w 3422"/>
                  <a:gd name="T41" fmla="*/ 176 h 1760"/>
                  <a:gd name="T42" fmla="*/ 603 w 3422"/>
                  <a:gd name="T43" fmla="*/ 165 h 1760"/>
                  <a:gd name="T44" fmla="*/ 568 w 3422"/>
                  <a:gd name="T45" fmla="*/ 182 h 1760"/>
                  <a:gd name="T46" fmla="*/ 563 w 3422"/>
                  <a:gd name="T47" fmla="*/ 165 h 1760"/>
                  <a:gd name="T48" fmla="*/ 582 w 3422"/>
                  <a:gd name="T49" fmla="*/ 160 h 1760"/>
                  <a:gd name="T50" fmla="*/ 592 w 3422"/>
                  <a:gd name="T51" fmla="*/ 148 h 1760"/>
                  <a:gd name="T52" fmla="*/ 591 w 3422"/>
                  <a:gd name="T53" fmla="*/ 125 h 1760"/>
                  <a:gd name="T54" fmla="*/ 625 w 3422"/>
                  <a:gd name="T55" fmla="*/ 114 h 1760"/>
                  <a:gd name="T56" fmla="*/ 645 w 3422"/>
                  <a:gd name="T57" fmla="*/ 90 h 1760"/>
                  <a:gd name="T58" fmla="*/ 648 w 3422"/>
                  <a:gd name="T59" fmla="*/ 68 h 1760"/>
                  <a:gd name="T60" fmla="*/ 625 w 3422"/>
                  <a:gd name="T61" fmla="*/ 45 h 1760"/>
                  <a:gd name="T62" fmla="*/ 620 w 3422"/>
                  <a:gd name="T63" fmla="*/ 68 h 1760"/>
                  <a:gd name="T64" fmla="*/ 602 w 3422"/>
                  <a:gd name="T65" fmla="*/ 63 h 1760"/>
                  <a:gd name="T66" fmla="*/ 570 w 3422"/>
                  <a:gd name="T67" fmla="*/ 70 h 1760"/>
                  <a:gd name="T68" fmla="*/ 551 w 3422"/>
                  <a:gd name="T69" fmla="*/ 51 h 1760"/>
                  <a:gd name="T70" fmla="*/ 564 w 3422"/>
                  <a:gd name="T71" fmla="*/ 39 h 1760"/>
                  <a:gd name="T72" fmla="*/ 586 w 3422"/>
                  <a:gd name="T73" fmla="*/ 49 h 1760"/>
                  <a:gd name="T74" fmla="*/ 599 w 3422"/>
                  <a:gd name="T75" fmla="*/ 34 h 1760"/>
                  <a:gd name="T76" fmla="*/ 620 w 3422"/>
                  <a:gd name="T77" fmla="*/ 28 h 1760"/>
                  <a:gd name="T78" fmla="*/ 591 w 3422"/>
                  <a:gd name="T79" fmla="*/ 0 h 1760"/>
                  <a:gd name="T80" fmla="*/ 554 w 3422"/>
                  <a:gd name="T81" fmla="*/ 17 h 1760"/>
                  <a:gd name="T82" fmla="*/ 512 w 3422"/>
                  <a:gd name="T83" fmla="*/ 23 h 1760"/>
                  <a:gd name="T84" fmla="*/ 351 w 3422"/>
                  <a:gd name="T85" fmla="*/ 70 h 1760"/>
                  <a:gd name="T86" fmla="*/ 280 w 3422"/>
                  <a:gd name="T87" fmla="*/ 101 h 1760"/>
                  <a:gd name="T88" fmla="*/ 178 w 3422"/>
                  <a:gd name="T89" fmla="*/ 129 h 1760"/>
                  <a:gd name="T90" fmla="*/ 178 w 3422"/>
                  <a:gd name="T91" fmla="*/ 151 h 1760"/>
                  <a:gd name="T92" fmla="*/ 165 w 3422"/>
                  <a:gd name="T93" fmla="*/ 169 h 1760"/>
                  <a:gd name="T94" fmla="*/ 97 w 3422"/>
                  <a:gd name="T95" fmla="*/ 202 h 1760"/>
                  <a:gd name="T96" fmla="*/ 103 w 3422"/>
                  <a:gd name="T97" fmla="*/ 220 h 1760"/>
                  <a:gd name="T98" fmla="*/ 32 w 3422"/>
                  <a:gd name="T99" fmla="*/ 275 h 1760"/>
                  <a:gd name="T100" fmla="*/ 18 w 3422"/>
                  <a:gd name="T101" fmla="*/ 300 h 1760"/>
                  <a:gd name="T102" fmla="*/ 1 w 3422"/>
                  <a:gd name="T103" fmla="*/ 305 h 1760"/>
                  <a:gd name="T104" fmla="*/ 0 w 3422"/>
                  <a:gd name="T105" fmla="*/ 333 h 176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422" h="1760">
                    <a:moveTo>
                      <a:pt x="0" y="1760"/>
                    </a:moveTo>
                    <a:lnTo>
                      <a:pt x="168" y="1738"/>
                    </a:lnTo>
                    <a:lnTo>
                      <a:pt x="369" y="1675"/>
                    </a:lnTo>
                    <a:lnTo>
                      <a:pt x="487" y="1657"/>
                    </a:lnTo>
                    <a:lnTo>
                      <a:pt x="848" y="1490"/>
                    </a:lnTo>
                    <a:lnTo>
                      <a:pt x="1082" y="1419"/>
                    </a:lnTo>
                    <a:lnTo>
                      <a:pt x="1283" y="1365"/>
                    </a:lnTo>
                    <a:lnTo>
                      <a:pt x="1452" y="1386"/>
                    </a:lnTo>
                    <a:lnTo>
                      <a:pt x="1542" y="1478"/>
                    </a:lnTo>
                    <a:lnTo>
                      <a:pt x="1726" y="1418"/>
                    </a:lnTo>
                    <a:lnTo>
                      <a:pt x="1961" y="1298"/>
                    </a:lnTo>
                    <a:lnTo>
                      <a:pt x="2209" y="1511"/>
                    </a:lnTo>
                    <a:lnTo>
                      <a:pt x="2411" y="1626"/>
                    </a:lnTo>
                    <a:lnTo>
                      <a:pt x="2468" y="1748"/>
                    </a:lnTo>
                    <a:lnTo>
                      <a:pt x="2672" y="1590"/>
                    </a:lnTo>
                    <a:lnTo>
                      <a:pt x="2772" y="1460"/>
                    </a:lnTo>
                    <a:lnTo>
                      <a:pt x="2836" y="1300"/>
                    </a:lnTo>
                    <a:lnTo>
                      <a:pt x="2924" y="1148"/>
                    </a:lnTo>
                    <a:lnTo>
                      <a:pt x="3076" y="1068"/>
                    </a:lnTo>
                    <a:lnTo>
                      <a:pt x="3182" y="990"/>
                    </a:lnTo>
                    <a:lnTo>
                      <a:pt x="3244" y="932"/>
                    </a:lnTo>
                    <a:lnTo>
                      <a:pt x="3182" y="870"/>
                    </a:lnTo>
                    <a:lnTo>
                      <a:pt x="3002" y="960"/>
                    </a:lnTo>
                    <a:lnTo>
                      <a:pt x="2972" y="870"/>
                    </a:lnTo>
                    <a:lnTo>
                      <a:pt x="3076" y="844"/>
                    </a:lnTo>
                    <a:lnTo>
                      <a:pt x="3124" y="780"/>
                    </a:lnTo>
                    <a:lnTo>
                      <a:pt x="3122" y="660"/>
                    </a:lnTo>
                    <a:lnTo>
                      <a:pt x="3302" y="600"/>
                    </a:lnTo>
                    <a:lnTo>
                      <a:pt x="3404" y="476"/>
                    </a:lnTo>
                    <a:lnTo>
                      <a:pt x="3422" y="360"/>
                    </a:lnTo>
                    <a:lnTo>
                      <a:pt x="3302" y="240"/>
                    </a:lnTo>
                    <a:lnTo>
                      <a:pt x="3272" y="360"/>
                    </a:lnTo>
                    <a:lnTo>
                      <a:pt x="3180" y="332"/>
                    </a:lnTo>
                    <a:lnTo>
                      <a:pt x="3012" y="372"/>
                    </a:lnTo>
                    <a:lnTo>
                      <a:pt x="2912" y="270"/>
                    </a:lnTo>
                    <a:lnTo>
                      <a:pt x="2980" y="204"/>
                    </a:lnTo>
                    <a:lnTo>
                      <a:pt x="3092" y="260"/>
                    </a:lnTo>
                    <a:lnTo>
                      <a:pt x="3164" y="180"/>
                    </a:lnTo>
                    <a:lnTo>
                      <a:pt x="3272" y="150"/>
                    </a:lnTo>
                    <a:lnTo>
                      <a:pt x="3122" y="0"/>
                    </a:lnTo>
                    <a:lnTo>
                      <a:pt x="2924" y="92"/>
                    </a:lnTo>
                    <a:lnTo>
                      <a:pt x="2702" y="120"/>
                    </a:lnTo>
                    <a:lnTo>
                      <a:pt x="1852" y="372"/>
                    </a:lnTo>
                    <a:lnTo>
                      <a:pt x="1477" y="532"/>
                    </a:lnTo>
                    <a:lnTo>
                      <a:pt x="939" y="683"/>
                    </a:lnTo>
                    <a:lnTo>
                      <a:pt x="942" y="797"/>
                    </a:lnTo>
                    <a:lnTo>
                      <a:pt x="871" y="892"/>
                    </a:lnTo>
                    <a:lnTo>
                      <a:pt x="513" y="1070"/>
                    </a:lnTo>
                    <a:lnTo>
                      <a:pt x="545" y="1164"/>
                    </a:lnTo>
                    <a:lnTo>
                      <a:pt x="171" y="1451"/>
                    </a:lnTo>
                    <a:lnTo>
                      <a:pt x="93" y="1583"/>
                    </a:lnTo>
                    <a:lnTo>
                      <a:pt x="3" y="1614"/>
                    </a:lnTo>
                    <a:lnTo>
                      <a:pt x="0" y="176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Freeform 151">
                <a:extLst>
                  <a:ext uri="{FF2B5EF4-FFF2-40B4-BE49-F238E27FC236}">
                    <a16:creationId xmlns:a16="http://schemas.microsoft.com/office/drawing/2014/main" id="{716F8D1D-3A40-4565-881F-19C4E0F25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3442" y="2975604"/>
                <a:ext cx="505752" cy="380079"/>
              </a:xfrm>
              <a:custGeom>
                <a:avLst/>
                <a:gdLst>
                  <a:gd name="T0" fmla="*/ 0 w 2320"/>
                  <a:gd name="T1" fmla="*/ 115 h 1689"/>
                  <a:gd name="T2" fmla="*/ 21 w 2320"/>
                  <a:gd name="T3" fmla="*/ 97 h 1689"/>
                  <a:gd name="T4" fmla="*/ 45 w 2320"/>
                  <a:gd name="T5" fmla="*/ 98 h 1689"/>
                  <a:gd name="T6" fmla="*/ 118 w 2320"/>
                  <a:gd name="T7" fmla="*/ 74 h 1689"/>
                  <a:gd name="T8" fmla="*/ 226 w 2320"/>
                  <a:gd name="T9" fmla="*/ 38 h 1689"/>
                  <a:gd name="T10" fmla="*/ 350 w 2320"/>
                  <a:gd name="T11" fmla="*/ 0 h 1689"/>
                  <a:gd name="T12" fmla="*/ 399 w 2320"/>
                  <a:gd name="T13" fmla="*/ 33 h 1689"/>
                  <a:gd name="T14" fmla="*/ 417 w 2320"/>
                  <a:gd name="T15" fmla="*/ 41 h 1689"/>
                  <a:gd name="T16" fmla="*/ 402 w 2320"/>
                  <a:gd name="T17" fmla="*/ 64 h 1689"/>
                  <a:gd name="T18" fmla="*/ 392 w 2320"/>
                  <a:gd name="T19" fmla="*/ 92 h 1689"/>
                  <a:gd name="T20" fmla="*/ 412 w 2320"/>
                  <a:gd name="T21" fmla="*/ 124 h 1689"/>
                  <a:gd name="T22" fmla="*/ 438 w 2320"/>
                  <a:gd name="T23" fmla="*/ 143 h 1689"/>
                  <a:gd name="T24" fmla="*/ 439 w 2320"/>
                  <a:gd name="T25" fmla="*/ 159 h 1689"/>
                  <a:gd name="T26" fmla="*/ 429 w 2320"/>
                  <a:gd name="T27" fmla="*/ 177 h 1689"/>
                  <a:gd name="T28" fmla="*/ 422 w 2320"/>
                  <a:gd name="T29" fmla="*/ 196 h 1689"/>
                  <a:gd name="T30" fmla="*/ 408 w 2320"/>
                  <a:gd name="T31" fmla="*/ 211 h 1689"/>
                  <a:gd name="T32" fmla="*/ 386 w 2320"/>
                  <a:gd name="T33" fmla="*/ 213 h 1689"/>
                  <a:gd name="T34" fmla="*/ 374 w 2320"/>
                  <a:gd name="T35" fmla="*/ 221 h 1689"/>
                  <a:gd name="T36" fmla="*/ 362 w 2320"/>
                  <a:gd name="T37" fmla="*/ 225 h 1689"/>
                  <a:gd name="T38" fmla="*/ 338 w 2320"/>
                  <a:gd name="T39" fmla="*/ 224 h 1689"/>
                  <a:gd name="T40" fmla="*/ 325 w 2320"/>
                  <a:gd name="T41" fmla="*/ 225 h 1689"/>
                  <a:gd name="T42" fmla="*/ 298 w 2320"/>
                  <a:gd name="T43" fmla="*/ 237 h 1689"/>
                  <a:gd name="T44" fmla="*/ 277 w 2320"/>
                  <a:gd name="T45" fmla="*/ 242 h 1689"/>
                  <a:gd name="T46" fmla="*/ 262 w 2320"/>
                  <a:gd name="T47" fmla="*/ 259 h 1689"/>
                  <a:gd name="T48" fmla="*/ 229 w 2320"/>
                  <a:gd name="T49" fmla="*/ 265 h 1689"/>
                  <a:gd name="T50" fmla="*/ 204 w 2320"/>
                  <a:gd name="T51" fmla="*/ 274 h 1689"/>
                  <a:gd name="T52" fmla="*/ 164 w 2320"/>
                  <a:gd name="T53" fmla="*/ 285 h 1689"/>
                  <a:gd name="T54" fmla="*/ 130 w 2320"/>
                  <a:gd name="T55" fmla="*/ 297 h 1689"/>
                  <a:gd name="T56" fmla="*/ 113 w 2320"/>
                  <a:gd name="T57" fmla="*/ 297 h 1689"/>
                  <a:gd name="T58" fmla="*/ 93 w 2320"/>
                  <a:gd name="T59" fmla="*/ 313 h 1689"/>
                  <a:gd name="T60" fmla="*/ 56 w 2320"/>
                  <a:gd name="T61" fmla="*/ 320 h 1689"/>
                  <a:gd name="T62" fmla="*/ 44 w 2320"/>
                  <a:gd name="T63" fmla="*/ 300 h 1689"/>
                  <a:gd name="T64" fmla="*/ 39 w 2320"/>
                  <a:gd name="T65" fmla="*/ 248 h 1689"/>
                  <a:gd name="T66" fmla="*/ 26 w 2320"/>
                  <a:gd name="T67" fmla="*/ 252 h 1689"/>
                  <a:gd name="T68" fmla="*/ 23 w 2320"/>
                  <a:gd name="T69" fmla="*/ 196 h 1689"/>
                  <a:gd name="T70" fmla="*/ 0 w 2320"/>
                  <a:gd name="T71" fmla="*/ 115 h 168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320" h="1689">
                    <a:moveTo>
                      <a:pt x="0" y="606"/>
                    </a:moveTo>
                    <a:lnTo>
                      <a:pt x="112" y="510"/>
                    </a:lnTo>
                    <a:lnTo>
                      <a:pt x="238" y="516"/>
                    </a:lnTo>
                    <a:lnTo>
                      <a:pt x="622" y="390"/>
                    </a:lnTo>
                    <a:lnTo>
                      <a:pt x="1192" y="198"/>
                    </a:lnTo>
                    <a:lnTo>
                      <a:pt x="1852" y="0"/>
                    </a:lnTo>
                    <a:lnTo>
                      <a:pt x="2110" y="174"/>
                    </a:lnTo>
                    <a:lnTo>
                      <a:pt x="2206" y="216"/>
                    </a:lnTo>
                    <a:lnTo>
                      <a:pt x="2122" y="336"/>
                    </a:lnTo>
                    <a:lnTo>
                      <a:pt x="2071" y="486"/>
                    </a:lnTo>
                    <a:lnTo>
                      <a:pt x="2176" y="654"/>
                    </a:lnTo>
                    <a:lnTo>
                      <a:pt x="2314" y="756"/>
                    </a:lnTo>
                    <a:lnTo>
                      <a:pt x="2320" y="840"/>
                    </a:lnTo>
                    <a:lnTo>
                      <a:pt x="2266" y="935"/>
                    </a:lnTo>
                    <a:lnTo>
                      <a:pt x="2230" y="1037"/>
                    </a:lnTo>
                    <a:lnTo>
                      <a:pt x="2156" y="1115"/>
                    </a:lnTo>
                    <a:lnTo>
                      <a:pt x="2042" y="1125"/>
                    </a:lnTo>
                    <a:lnTo>
                      <a:pt x="1978" y="1167"/>
                    </a:lnTo>
                    <a:lnTo>
                      <a:pt x="1912" y="1189"/>
                    </a:lnTo>
                    <a:lnTo>
                      <a:pt x="1786" y="1181"/>
                    </a:lnTo>
                    <a:lnTo>
                      <a:pt x="1718" y="1187"/>
                    </a:lnTo>
                    <a:lnTo>
                      <a:pt x="1574" y="1251"/>
                    </a:lnTo>
                    <a:lnTo>
                      <a:pt x="1462" y="1275"/>
                    </a:lnTo>
                    <a:lnTo>
                      <a:pt x="1382" y="1367"/>
                    </a:lnTo>
                    <a:lnTo>
                      <a:pt x="1208" y="1397"/>
                    </a:lnTo>
                    <a:lnTo>
                      <a:pt x="1080" y="1445"/>
                    </a:lnTo>
                    <a:lnTo>
                      <a:pt x="866" y="1505"/>
                    </a:lnTo>
                    <a:lnTo>
                      <a:pt x="687" y="1568"/>
                    </a:lnTo>
                    <a:lnTo>
                      <a:pt x="597" y="1568"/>
                    </a:lnTo>
                    <a:lnTo>
                      <a:pt x="489" y="1653"/>
                    </a:lnTo>
                    <a:lnTo>
                      <a:pt x="297" y="1689"/>
                    </a:lnTo>
                    <a:lnTo>
                      <a:pt x="234" y="1581"/>
                    </a:lnTo>
                    <a:lnTo>
                      <a:pt x="208" y="1307"/>
                    </a:lnTo>
                    <a:lnTo>
                      <a:pt x="136" y="1329"/>
                    </a:lnTo>
                    <a:lnTo>
                      <a:pt x="122" y="1035"/>
                    </a:lnTo>
                    <a:lnTo>
                      <a:pt x="0" y="60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Freeform 152">
                <a:extLst>
                  <a:ext uri="{FF2B5EF4-FFF2-40B4-BE49-F238E27FC236}">
                    <a16:creationId xmlns:a16="http://schemas.microsoft.com/office/drawing/2014/main" id="{BDD8EE21-F64C-4ED2-9EF8-5163555E1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6483" y="2589586"/>
                <a:ext cx="567963" cy="501231"/>
              </a:xfrm>
              <a:custGeom>
                <a:avLst/>
                <a:gdLst>
                  <a:gd name="T0" fmla="*/ 0 w 2597"/>
                  <a:gd name="T1" fmla="*/ 421 h 2224"/>
                  <a:gd name="T2" fmla="*/ 24 w 2597"/>
                  <a:gd name="T3" fmla="*/ 422 h 2224"/>
                  <a:gd name="T4" fmla="*/ 207 w 2597"/>
                  <a:gd name="T5" fmla="*/ 361 h 2224"/>
                  <a:gd name="T6" fmla="*/ 330 w 2597"/>
                  <a:gd name="T7" fmla="*/ 324 h 2224"/>
                  <a:gd name="T8" fmla="*/ 380 w 2597"/>
                  <a:gd name="T9" fmla="*/ 357 h 2224"/>
                  <a:gd name="T10" fmla="*/ 398 w 2597"/>
                  <a:gd name="T11" fmla="*/ 365 h 2224"/>
                  <a:gd name="T12" fmla="*/ 436 w 2597"/>
                  <a:gd name="T13" fmla="*/ 367 h 2224"/>
                  <a:gd name="T14" fmla="*/ 474 w 2597"/>
                  <a:gd name="T15" fmla="*/ 373 h 2224"/>
                  <a:gd name="T16" fmla="*/ 493 w 2597"/>
                  <a:gd name="T17" fmla="*/ 346 h 2224"/>
                  <a:gd name="T18" fmla="*/ 483 w 2597"/>
                  <a:gd name="T19" fmla="*/ 334 h 2224"/>
                  <a:gd name="T20" fmla="*/ 482 w 2597"/>
                  <a:gd name="T21" fmla="*/ 314 h 2224"/>
                  <a:gd name="T22" fmla="*/ 465 w 2597"/>
                  <a:gd name="T23" fmla="*/ 301 h 2224"/>
                  <a:gd name="T24" fmla="*/ 459 w 2597"/>
                  <a:gd name="T25" fmla="*/ 278 h 2224"/>
                  <a:gd name="T26" fmla="*/ 454 w 2597"/>
                  <a:gd name="T27" fmla="*/ 241 h 2224"/>
                  <a:gd name="T28" fmla="*/ 447 w 2597"/>
                  <a:gd name="T29" fmla="*/ 198 h 2224"/>
                  <a:gd name="T30" fmla="*/ 439 w 2597"/>
                  <a:gd name="T31" fmla="*/ 170 h 2224"/>
                  <a:gd name="T32" fmla="*/ 433 w 2597"/>
                  <a:gd name="T33" fmla="*/ 132 h 2224"/>
                  <a:gd name="T34" fmla="*/ 396 w 2597"/>
                  <a:gd name="T35" fmla="*/ 73 h 2224"/>
                  <a:gd name="T36" fmla="*/ 385 w 2597"/>
                  <a:gd name="T37" fmla="*/ 28 h 2224"/>
                  <a:gd name="T38" fmla="*/ 377 w 2597"/>
                  <a:gd name="T39" fmla="*/ 11 h 2224"/>
                  <a:gd name="T40" fmla="*/ 362 w 2597"/>
                  <a:gd name="T41" fmla="*/ 0 h 2224"/>
                  <a:gd name="T42" fmla="*/ 351 w 2597"/>
                  <a:gd name="T43" fmla="*/ 11 h 2224"/>
                  <a:gd name="T44" fmla="*/ 328 w 2597"/>
                  <a:gd name="T45" fmla="*/ 16 h 2224"/>
                  <a:gd name="T46" fmla="*/ 301 w 2597"/>
                  <a:gd name="T47" fmla="*/ 29 h 2224"/>
                  <a:gd name="T48" fmla="*/ 260 w 2597"/>
                  <a:gd name="T49" fmla="*/ 39 h 2224"/>
                  <a:gd name="T50" fmla="*/ 243 w 2597"/>
                  <a:gd name="T51" fmla="*/ 61 h 2224"/>
                  <a:gd name="T52" fmla="*/ 225 w 2597"/>
                  <a:gd name="T53" fmla="*/ 85 h 2224"/>
                  <a:gd name="T54" fmla="*/ 227 w 2597"/>
                  <a:gd name="T55" fmla="*/ 108 h 2224"/>
                  <a:gd name="T56" fmla="*/ 233 w 2597"/>
                  <a:gd name="T57" fmla="*/ 123 h 2224"/>
                  <a:gd name="T58" fmla="*/ 197 w 2597"/>
                  <a:gd name="T59" fmla="*/ 159 h 2224"/>
                  <a:gd name="T60" fmla="*/ 211 w 2597"/>
                  <a:gd name="T61" fmla="*/ 165 h 2224"/>
                  <a:gd name="T62" fmla="*/ 225 w 2597"/>
                  <a:gd name="T63" fmla="*/ 159 h 2224"/>
                  <a:gd name="T64" fmla="*/ 228 w 2597"/>
                  <a:gd name="T65" fmla="*/ 173 h 2224"/>
                  <a:gd name="T66" fmla="*/ 214 w 2597"/>
                  <a:gd name="T67" fmla="*/ 187 h 2224"/>
                  <a:gd name="T68" fmla="*/ 237 w 2597"/>
                  <a:gd name="T69" fmla="*/ 198 h 2224"/>
                  <a:gd name="T70" fmla="*/ 242 w 2597"/>
                  <a:gd name="T71" fmla="*/ 216 h 2224"/>
                  <a:gd name="T72" fmla="*/ 213 w 2597"/>
                  <a:gd name="T73" fmla="*/ 225 h 2224"/>
                  <a:gd name="T74" fmla="*/ 183 w 2597"/>
                  <a:gd name="T75" fmla="*/ 243 h 2224"/>
                  <a:gd name="T76" fmla="*/ 151 w 2597"/>
                  <a:gd name="T77" fmla="*/ 267 h 2224"/>
                  <a:gd name="T78" fmla="*/ 120 w 2597"/>
                  <a:gd name="T79" fmla="*/ 261 h 2224"/>
                  <a:gd name="T80" fmla="*/ 88 w 2597"/>
                  <a:gd name="T81" fmla="*/ 273 h 2224"/>
                  <a:gd name="T82" fmla="*/ 60 w 2597"/>
                  <a:gd name="T83" fmla="*/ 291 h 2224"/>
                  <a:gd name="T84" fmla="*/ 58 w 2597"/>
                  <a:gd name="T85" fmla="*/ 310 h 2224"/>
                  <a:gd name="T86" fmla="*/ 77 w 2597"/>
                  <a:gd name="T87" fmla="*/ 329 h 2224"/>
                  <a:gd name="T88" fmla="*/ 76 w 2597"/>
                  <a:gd name="T89" fmla="*/ 351 h 2224"/>
                  <a:gd name="T90" fmla="*/ 60 w 2597"/>
                  <a:gd name="T91" fmla="*/ 369 h 2224"/>
                  <a:gd name="T92" fmla="*/ 0 w 2597"/>
                  <a:gd name="T93" fmla="*/ 421 h 222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597" h="2224">
                    <a:moveTo>
                      <a:pt x="0" y="2218"/>
                    </a:moveTo>
                    <a:lnTo>
                      <a:pt x="128" y="2224"/>
                    </a:lnTo>
                    <a:lnTo>
                      <a:pt x="1088" y="1905"/>
                    </a:lnTo>
                    <a:lnTo>
                      <a:pt x="1737" y="1708"/>
                    </a:lnTo>
                    <a:lnTo>
                      <a:pt x="2003" y="1884"/>
                    </a:lnTo>
                    <a:lnTo>
                      <a:pt x="2094" y="1924"/>
                    </a:lnTo>
                    <a:lnTo>
                      <a:pt x="2298" y="1936"/>
                    </a:lnTo>
                    <a:lnTo>
                      <a:pt x="2498" y="1968"/>
                    </a:lnTo>
                    <a:lnTo>
                      <a:pt x="2597" y="1826"/>
                    </a:lnTo>
                    <a:lnTo>
                      <a:pt x="2546" y="1760"/>
                    </a:lnTo>
                    <a:lnTo>
                      <a:pt x="2538" y="1656"/>
                    </a:lnTo>
                    <a:lnTo>
                      <a:pt x="2450" y="1584"/>
                    </a:lnTo>
                    <a:lnTo>
                      <a:pt x="2417" y="1466"/>
                    </a:lnTo>
                    <a:lnTo>
                      <a:pt x="2394" y="1272"/>
                    </a:lnTo>
                    <a:lnTo>
                      <a:pt x="2357" y="1046"/>
                    </a:lnTo>
                    <a:lnTo>
                      <a:pt x="2314" y="896"/>
                    </a:lnTo>
                    <a:lnTo>
                      <a:pt x="2282" y="696"/>
                    </a:lnTo>
                    <a:lnTo>
                      <a:pt x="2087" y="386"/>
                    </a:lnTo>
                    <a:lnTo>
                      <a:pt x="2027" y="146"/>
                    </a:lnTo>
                    <a:lnTo>
                      <a:pt x="1986" y="56"/>
                    </a:lnTo>
                    <a:lnTo>
                      <a:pt x="1906" y="0"/>
                    </a:lnTo>
                    <a:lnTo>
                      <a:pt x="1847" y="56"/>
                    </a:lnTo>
                    <a:lnTo>
                      <a:pt x="1727" y="86"/>
                    </a:lnTo>
                    <a:lnTo>
                      <a:pt x="1586" y="152"/>
                    </a:lnTo>
                    <a:lnTo>
                      <a:pt x="1367" y="206"/>
                    </a:lnTo>
                    <a:lnTo>
                      <a:pt x="1282" y="320"/>
                    </a:lnTo>
                    <a:lnTo>
                      <a:pt x="1186" y="446"/>
                    </a:lnTo>
                    <a:lnTo>
                      <a:pt x="1194" y="568"/>
                    </a:lnTo>
                    <a:lnTo>
                      <a:pt x="1226" y="648"/>
                    </a:lnTo>
                    <a:lnTo>
                      <a:pt x="1036" y="836"/>
                    </a:lnTo>
                    <a:lnTo>
                      <a:pt x="1114" y="872"/>
                    </a:lnTo>
                    <a:lnTo>
                      <a:pt x="1186" y="836"/>
                    </a:lnTo>
                    <a:lnTo>
                      <a:pt x="1202" y="912"/>
                    </a:lnTo>
                    <a:lnTo>
                      <a:pt x="1126" y="986"/>
                    </a:lnTo>
                    <a:lnTo>
                      <a:pt x="1247" y="1046"/>
                    </a:lnTo>
                    <a:lnTo>
                      <a:pt x="1277" y="1136"/>
                    </a:lnTo>
                    <a:lnTo>
                      <a:pt x="1122" y="1184"/>
                    </a:lnTo>
                    <a:lnTo>
                      <a:pt x="962" y="1280"/>
                    </a:lnTo>
                    <a:lnTo>
                      <a:pt x="796" y="1406"/>
                    </a:lnTo>
                    <a:lnTo>
                      <a:pt x="634" y="1376"/>
                    </a:lnTo>
                    <a:lnTo>
                      <a:pt x="466" y="1440"/>
                    </a:lnTo>
                    <a:lnTo>
                      <a:pt x="314" y="1536"/>
                    </a:lnTo>
                    <a:lnTo>
                      <a:pt x="306" y="1632"/>
                    </a:lnTo>
                    <a:lnTo>
                      <a:pt x="406" y="1736"/>
                    </a:lnTo>
                    <a:lnTo>
                      <a:pt x="402" y="1848"/>
                    </a:lnTo>
                    <a:lnTo>
                      <a:pt x="316" y="1946"/>
                    </a:lnTo>
                    <a:lnTo>
                      <a:pt x="0" y="221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" name="Freeform 153">
                <a:extLst>
                  <a:ext uri="{FF2B5EF4-FFF2-40B4-BE49-F238E27FC236}">
                    <a16:creationId xmlns:a16="http://schemas.microsoft.com/office/drawing/2014/main" id="{5FFEEFAF-DD9B-4E04-9AF9-22D759901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3527" y="2532573"/>
                <a:ext cx="161288" cy="295749"/>
              </a:xfrm>
              <a:custGeom>
                <a:avLst/>
                <a:gdLst>
                  <a:gd name="T0" fmla="*/ 0 w 734"/>
                  <a:gd name="T1" fmla="*/ 48 h 1311"/>
                  <a:gd name="T2" fmla="*/ 68 w 734"/>
                  <a:gd name="T3" fmla="*/ 27 h 1311"/>
                  <a:gd name="T4" fmla="*/ 106 w 734"/>
                  <a:gd name="T5" fmla="*/ 4 h 1311"/>
                  <a:gd name="T6" fmla="*/ 124 w 734"/>
                  <a:gd name="T7" fmla="*/ 0 h 1311"/>
                  <a:gd name="T8" fmla="*/ 136 w 734"/>
                  <a:gd name="T9" fmla="*/ 34 h 1311"/>
                  <a:gd name="T10" fmla="*/ 140 w 734"/>
                  <a:gd name="T11" fmla="*/ 56 h 1311"/>
                  <a:gd name="T12" fmla="*/ 124 w 734"/>
                  <a:gd name="T13" fmla="*/ 80 h 1311"/>
                  <a:gd name="T14" fmla="*/ 122 w 734"/>
                  <a:gd name="T15" fmla="*/ 126 h 1311"/>
                  <a:gd name="T16" fmla="*/ 124 w 734"/>
                  <a:gd name="T17" fmla="*/ 154 h 1311"/>
                  <a:gd name="T18" fmla="*/ 126 w 734"/>
                  <a:gd name="T19" fmla="*/ 182 h 1311"/>
                  <a:gd name="T20" fmla="*/ 134 w 734"/>
                  <a:gd name="T21" fmla="*/ 217 h 1311"/>
                  <a:gd name="T22" fmla="*/ 140 w 734"/>
                  <a:gd name="T23" fmla="*/ 231 h 1311"/>
                  <a:gd name="T24" fmla="*/ 87 w 734"/>
                  <a:gd name="T25" fmla="*/ 249 h 1311"/>
                  <a:gd name="T26" fmla="*/ 77 w 734"/>
                  <a:gd name="T27" fmla="*/ 219 h 1311"/>
                  <a:gd name="T28" fmla="*/ 71 w 734"/>
                  <a:gd name="T29" fmla="*/ 181 h 1311"/>
                  <a:gd name="T30" fmla="*/ 34 w 734"/>
                  <a:gd name="T31" fmla="*/ 121 h 1311"/>
                  <a:gd name="T32" fmla="*/ 23 w 734"/>
                  <a:gd name="T33" fmla="*/ 78 h 1311"/>
                  <a:gd name="T34" fmla="*/ 16 w 734"/>
                  <a:gd name="T35" fmla="*/ 60 h 1311"/>
                  <a:gd name="T36" fmla="*/ 0 w 734"/>
                  <a:gd name="T37" fmla="*/ 48 h 1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34" h="1311">
                    <a:moveTo>
                      <a:pt x="0" y="255"/>
                    </a:moveTo>
                    <a:lnTo>
                      <a:pt x="358" y="143"/>
                    </a:lnTo>
                    <a:lnTo>
                      <a:pt x="558" y="23"/>
                    </a:lnTo>
                    <a:lnTo>
                      <a:pt x="651" y="0"/>
                    </a:lnTo>
                    <a:lnTo>
                      <a:pt x="711" y="180"/>
                    </a:lnTo>
                    <a:lnTo>
                      <a:pt x="734" y="295"/>
                    </a:lnTo>
                    <a:lnTo>
                      <a:pt x="651" y="420"/>
                    </a:lnTo>
                    <a:lnTo>
                      <a:pt x="638" y="663"/>
                    </a:lnTo>
                    <a:lnTo>
                      <a:pt x="651" y="810"/>
                    </a:lnTo>
                    <a:lnTo>
                      <a:pt x="662" y="959"/>
                    </a:lnTo>
                    <a:lnTo>
                      <a:pt x="702" y="1143"/>
                    </a:lnTo>
                    <a:lnTo>
                      <a:pt x="734" y="1215"/>
                    </a:lnTo>
                    <a:lnTo>
                      <a:pt x="454" y="1311"/>
                    </a:lnTo>
                    <a:lnTo>
                      <a:pt x="406" y="1155"/>
                    </a:lnTo>
                    <a:lnTo>
                      <a:pt x="374" y="953"/>
                    </a:lnTo>
                    <a:lnTo>
                      <a:pt x="180" y="639"/>
                    </a:lnTo>
                    <a:lnTo>
                      <a:pt x="122" y="409"/>
                    </a:lnTo>
                    <a:lnTo>
                      <a:pt x="82" y="31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4" name="Freeform 154">
                <a:extLst>
                  <a:ext uri="{FF2B5EF4-FFF2-40B4-BE49-F238E27FC236}">
                    <a16:creationId xmlns:a16="http://schemas.microsoft.com/office/drawing/2014/main" id="{9AC68A00-A146-4247-8CE1-929EA9B64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5048" y="3023114"/>
                <a:ext cx="131334" cy="268431"/>
              </a:xfrm>
              <a:custGeom>
                <a:avLst/>
                <a:gdLst>
                  <a:gd name="T0" fmla="*/ 10 w 601"/>
                  <a:gd name="T1" fmla="*/ 23 h 1190"/>
                  <a:gd name="T2" fmla="*/ 0 w 601"/>
                  <a:gd name="T3" fmla="*/ 51 h 1190"/>
                  <a:gd name="T4" fmla="*/ 20 w 601"/>
                  <a:gd name="T5" fmla="*/ 84 h 1190"/>
                  <a:gd name="T6" fmla="*/ 46 w 601"/>
                  <a:gd name="T7" fmla="*/ 103 h 1190"/>
                  <a:gd name="T8" fmla="*/ 47 w 601"/>
                  <a:gd name="T9" fmla="*/ 119 h 1190"/>
                  <a:gd name="T10" fmla="*/ 38 w 601"/>
                  <a:gd name="T11" fmla="*/ 136 h 1190"/>
                  <a:gd name="T12" fmla="*/ 30 w 601"/>
                  <a:gd name="T13" fmla="*/ 156 h 1190"/>
                  <a:gd name="T14" fmla="*/ 17 w 601"/>
                  <a:gd name="T15" fmla="*/ 171 h 1190"/>
                  <a:gd name="T16" fmla="*/ 27 w 601"/>
                  <a:gd name="T17" fmla="*/ 201 h 1190"/>
                  <a:gd name="T18" fmla="*/ 48 w 601"/>
                  <a:gd name="T19" fmla="*/ 198 h 1190"/>
                  <a:gd name="T20" fmla="*/ 66 w 601"/>
                  <a:gd name="T21" fmla="*/ 216 h 1190"/>
                  <a:gd name="T22" fmla="*/ 85 w 601"/>
                  <a:gd name="T23" fmla="*/ 226 h 1190"/>
                  <a:gd name="T24" fmla="*/ 91 w 601"/>
                  <a:gd name="T25" fmla="*/ 188 h 1190"/>
                  <a:gd name="T26" fmla="*/ 97 w 601"/>
                  <a:gd name="T27" fmla="*/ 165 h 1190"/>
                  <a:gd name="T28" fmla="*/ 102 w 601"/>
                  <a:gd name="T29" fmla="*/ 137 h 1190"/>
                  <a:gd name="T30" fmla="*/ 114 w 601"/>
                  <a:gd name="T31" fmla="*/ 108 h 1190"/>
                  <a:gd name="T32" fmla="*/ 108 w 601"/>
                  <a:gd name="T33" fmla="*/ 74 h 1190"/>
                  <a:gd name="T34" fmla="*/ 86 w 601"/>
                  <a:gd name="T35" fmla="*/ 57 h 1190"/>
                  <a:gd name="T36" fmla="*/ 86 w 601"/>
                  <a:gd name="T37" fmla="*/ 33 h 1190"/>
                  <a:gd name="T38" fmla="*/ 102 w 601"/>
                  <a:gd name="T39" fmla="*/ 9 h 1190"/>
                  <a:gd name="T40" fmla="*/ 64 w 601"/>
                  <a:gd name="T41" fmla="*/ 2 h 1190"/>
                  <a:gd name="T42" fmla="*/ 26 w 601"/>
                  <a:gd name="T43" fmla="*/ 0 h 1190"/>
                  <a:gd name="T44" fmla="*/ 10 w 601"/>
                  <a:gd name="T45" fmla="*/ 23 h 11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01" h="1190">
                    <a:moveTo>
                      <a:pt x="54" y="119"/>
                    </a:moveTo>
                    <a:lnTo>
                      <a:pt x="0" y="269"/>
                    </a:lnTo>
                    <a:lnTo>
                      <a:pt x="106" y="440"/>
                    </a:lnTo>
                    <a:lnTo>
                      <a:pt x="244" y="540"/>
                    </a:lnTo>
                    <a:lnTo>
                      <a:pt x="250" y="624"/>
                    </a:lnTo>
                    <a:lnTo>
                      <a:pt x="199" y="716"/>
                    </a:lnTo>
                    <a:lnTo>
                      <a:pt x="159" y="821"/>
                    </a:lnTo>
                    <a:lnTo>
                      <a:pt x="87" y="902"/>
                    </a:lnTo>
                    <a:lnTo>
                      <a:pt x="141" y="1059"/>
                    </a:lnTo>
                    <a:lnTo>
                      <a:pt x="254" y="1044"/>
                    </a:lnTo>
                    <a:lnTo>
                      <a:pt x="346" y="1135"/>
                    </a:lnTo>
                    <a:lnTo>
                      <a:pt x="446" y="1190"/>
                    </a:lnTo>
                    <a:lnTo>
                      <a:pt x="481" y="989"/>
                    </a:lnTo>
                    <a:lnTo>
                      <a:pt x="511" y="869"/>
                    </a:lnTo>
                    <a:lnTo>
                      <a:pt x="538" y="724"/>
                    </a:lnTo>
                    <a:lnTo>
                      <a:pt x="601" y="569"/>
                    </a:lnTo>
                    <a:lnTo>
                      <a:pt x="571" y="389"/>
                    </a:lnTo>
                    <a:lnTo>
                      <a:pt x="451" y="299"/>
                    </a:lnTo>
                    <a:lnTo>
                      <a:pt x="455" y="175"/>
                    </a:lnTo>
                    <a:lnTo>
                      <a:pt x="540" y="45"/>
                    </a:lnTo>
                    <a:lnTo>
                      <a:pt x="340" y="12"/>
                    </a:lnTo>
                    <a:lnTo>
                      <a:pt x="135" y="0"/>
                    </a:lnTo>
                    <a:lnTo>
                      <a:pt x="54" y="11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5" name="Freeform 155">
                <a:extLst>
                  <a:ext uri="{FF2B5EF4-FFF2-40B4-BE49-F238E27FC236}">
                    <a16:creationId xmlns:a16="http://schemas.microsoft.com/office/drawing/2014/main" id="{D369F118-928B-4299-A6A2-B6AB54035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276" y="2859204"/>
                <a:ext cx="153223" cy="141342"/>
              </a:xfrm>
              <a:custGeom>
                <a:avLst/>
                <a:gdLst>
                  <a:gd name="T0" fmla="*/ 34 w 700"/>
                  <a:gd name="T1" fmla="*/ 119 h 630"/>
                  <a:gd name="T2" fmla="*/ 93 w 700"/>
                  <a:gd name="T3" fmla="*/ 80 h 630"/>
                  <a:gd name="T4" fmla="*/ 133 w 700"/>
                  <a:gd name="T5" fmla="*/ 55 h 630"/>
                  <a:gd name="T6" fmla="*/ 130 w 700"/>
                  <a:gd name="T7" fmla="*/ 24 h 630"/>
                  <a:gd name="T8" fmla="*/ 104 w 700"/>
                  <a:gd name="T9" fmla="*/ 0 h 630"/>
                  <a:gd name="T10" fmla="*/ 0 w 700"/>
                  <a:gd name="T11" fmla="*/ 52 h 630"/>
                  <a:gd name="T12" fmla="*/ 6 w 700"/>
                  <a:gd name="T13" fmla="*/ 73 h 630"/>
                  <a:gd name="T14" fmla="*/ 23 w 700"/>
                  <a:gd name="T15" fmla="*/ 87 h 630"/>
                  <a:gd name="T16" fmla="*/ 25 w 700"/>
                  <a:gd name="T17" fmla="*/ 108 h 630"/>
                  <a:gd name="T18" fmla="*/ 34 w 700"/>
                  <a:gd name="T19" fmla="*/ 119 h 6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00" h="630">
                    <a:moveTo>
                      <a:pt x="181" y="630"/>
                    </a:moveTo>
                    <a:lnTo>
                      <a:pt x="490" y="421"/>
                    </a:lnTo>
                    <a:lnTo>
                      <a:pt x="700" y="293"/>
                    </a:lnTo>
                    <a:lnTo>
                      <a:pt x="682" y="128"/>
                    </a:lnTo>
                    <a:lnTo>
                      <a:pt x="545" y="0"/>
                    </a:lnTo>
                    <a:lnTo>
                      <a:pt x="0" y="276"/>
                    </a:lnTo>
                    <a:lnTo>
                      <a:pt x="31" y="388"/>
                    </a:lnTo>
                    <a:lnTo>
                      <a:pt x="120" y="463"/>
                    </a:lnTo>
                    <a:lnTo>
                      <a:pt x="130" y="570"/>
                    </a:lnTo>
                    <a:lnTo>
                      <a:pt x="181" y="63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6" name="Freeform 156">
                <a:extLst>
                  <a:ext uri="{FF2B5EF4-FFF2-40B4-BE49-F238E27FC236}">
                    <a16:creationId xmlns:a16="http://schemas.microsoft.com/office/drawing/2014/main" id="{6446D07D-144D-4ECE-A048-BC36E41BE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3755" y="2730926"/>
                <a:ext cx="300686" cy="191228"/>
              </a:xfrm>
              <a:custGeom>
                <a:avLst/>
                <a:gdLst>
                  <a:gd name="T0" fmla="*/ 142 w 1383"/>
                  <a:gd name="T1" fmla="*/ 17 h 850"/>
                  <a:gd name="T2" fmla="*/ 131 w 1383"/>
                  <a:gd name="T3" fmla="*/ 40 h 850"/>
                  <a:gd name="T4" fmla="*/ 53 w 1383"/>
                  <a:gd name="T5" fmla="*/ 64 h 850"/>
                  <a:gd name="T6" fmla="*/ 0 w 1383"/>
                  <a:gd name="T7" fmla="*/ 83 h 850"/>
                  <a:gd name="T8" fmla="*/ 6 w 1383"/>
                  <a:gd name="T9" fmla="*/ 122 h 850"/>
                  <a:gd name="T10" fmla="*/ 11 w 1383"/>
                  <a:gd name="T11" fmla="*/ 161 h 850"/>
                  <a:gd name="T12" fmla="*/ 113 w 1383"/>
                  <a:gd name="T13" fmla="*/ 109 h 850"/>
                  <a:gd name="T14" fmla="*/ 156 w 1383"/>
                  <a:gd name="T15" fmla="*/ 96 h 850"/>
                  <a:gd name="T16" fmla="*/ 172 w 1383"/>
                  <a:gd name="T17" fmla="*/ 128 h 850"/>
                  <a:gd name="T18" fmla="*/ 193 w 1383"/>
                  <a:gd name="T19" fmla="*/ 142 h 850"/>
                  <a:gd name="T20" fmla="*/ 201 w 1383"/>
                  <a:gd name="T21" fmla="*/ 125 h 850"/>
                  <a:gd name="T22" fmla="*/ 233 w 1383"/>
                  <a:gd name="T23" fmla="*/ 102 h 850"/>
                  <a:gd name="T24" fmla="*/ 261 w 1383"/>
                  <a:gd name="T25" fmla="*/ 85 h 850"/>
                  <a:gd name="T26" fmla="*/ 252 w 1383"/>
                  <a:gd name="T27" fmla="*/ 73 h 850"/>
                  <a:gd name="T28" fmla="*/ 250 w 1383"/>
                  <a:gd name="T29" fmla="*/ 62 h 850"/>
                  <a:gd name="T30" fmla="*/ 245 w 1383"/>
                  <a:gd name="T31" fmla="*/ 44 h 850"/>
                  <a:gd name="T32" fmla="*/ 240 w 1383"/>
                  <a:gd name="T33" fmla="*/ 50 h 850"/>
                  <a:gd name="T34" fmla="*/ 243 w 1383"/>
                  <a:gd name="T35" fmla="*/ 60 h 850"/>
                  <a:gd name="T36" fmla="*/ 240 w 1383"/>
                  <a:gd name="T37" fmla="*/ 70 h 850"/>
                  <a:gd name="T38" fmla="*/ 245 w 1383"/>
                  <a:gd name="T39" fmla="*/ 82 h 850"/>
                  <a:gd name="T40" fmla="*/ 227 w 1383"/>
                  <a:gd name="T41" fmla="*/ 97 h 850"/>
                  <a:gd name="T42" fmla="*/ 204 w 1383"/>
                  <a:gd name="T43" fmla="*/ 85 h 850"/>
                  <a:gd name="T44" fmla="*/ 176 w 1383"/>
                  <a:gd name="T45" fmla="*/ 51 h 850"/>
                  <a:gd name="T46" fmla="*/ 168 w 1383"/>
                  <a:gd name="T47" fmla="*/ 23 h 850"/>
                  <a:gd name="T48" fmla="*/ 142 w 1383"/>
                  <a:gd name="T49" fmla="*/ 0 h 850"/>
                  <a:gd name="T50" fmla="*/ 142 w 1383"/>
                  <a:gd name="T51" fmla="*/ 17 h 85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83" h="850">
                    <a:moveTo>
                      <a:pt x="753" y="90"/>
                    </a:moveTo>
                    <a:lnTo>
                      <a:pt x="693" y="210"/>
                    </a:lnTo>
                    <a:lnTo>
                      <a:pt x="281" y="340"/>
                    </a:lnTo>
                    <a:lnTo>
                      <a:pt x="0" y="436"/>
                    </a:lnTo>
                    <a:lnTo>
                      <a:pt x="30" y="645"/>
                    </a:lnTo>
                    <a:lnTo>
                      <a:pt x="57" y="850"/>
                    </a:lnTo>
                    <a:lnTo>
                      <a:pt x="597" y="573"/>
                    </a:lnTo>
                    <a:lnTo>
                      <a:pt x="825" y="507"/>
                    </a:lnTo>
                    <a:lnTo>
                      <a:pt x="913" y="675"/>
                    </a:lnTo>
                    <a:lnTo>
                      <a:pt x="1023" y="750"/>
                    </a:lnTo>
                    <a:lnTo>
                      <a:pt x="1065" y="659"/>
                    </a:lnTo>
                    <a:lnTo>
                      <a:pt x="1233" y="540"/>
                    </a:lnTo>
                    <a:lnTo>
                      <a:pt x="1383" y="450"/>
                    </a:lnTo>
                    <a:lnTo>
                      <a:pt x="1337" y="383"/>
                    </a:lnTo>
                    <a:lnTo>
                      <a:pt x="1325" y="325"/>
                    </a:lnTo>
                    <a:lnTo>
                      <a:pt x="1297" y="233"/>
                    </a:lnTo>
                    <a:lnTo>
                      <a:pt x="1273" y="263"/>
                    </a:lnTo>
                    <a:lnTo>
                      <a:pt x="1285" y="319"/>
                    </a:lnTo>
                    <a:lnTo>
                      <a:pt x="1273" y="371"/>
                    </a:lnTo>
                    <a:lnTo>
                      <a:pt x="1297" y="435"/>
                    </a:lnTo>
                    <a:lnTo>
                      <a:pt x="1203" y="510"/>
                    </a:lnTo>
                    <a:lnTo>
                      <a:pt x="1081" y="451"/>
                    </a:lnTo>
                    <a:lnTo>
                      <a:pt x="933" y="270"/>
                    </a:lnTo>
                    <a:lnTo>
                      <a:pt x="889" y="123"/>
                    </a:lnTo>
                    <a:lnTo>
                      <a:pt x="753" y="0"/>
                    </a:lnTo>
                    <a:lnTo>
                      <a:pt x="753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" name="Freeform 157">
                <a:extLst>
                  <a:ext uri="{FF2B5EF4-FFF2-40B4-BE49-F238E27FC236}">
                    <a16:creationId xmlns:a16="http://schemas.microsoft.com/office/drawing/2014/main" id="{70C36F1D-361B-467C-A65A-078961740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4077" y="2511194"/>
                <a:ext cx="133638" cy="294562"/>
              </a:xfrm>
              <a:custGeom>
                <a:avLst/>
                <a:gdLst>
                  <a:gd name="T0" fmla="*/ 66 w 615"/>
                  <a:gd name="T1" fmla="*/ 233 h 1311"/>
                  <a:gd name="T2" fmla="*/ 96 w 615"/>
                  <a:gd name="T3" fmla="*/ 224 h 1311"/>
                  <a:gd name="T4" fmla="*/ 107 w 615"/>
                  <a:gd name="T5" fmla="*/ 201 h 1311"/>
                  <a:gd name="T6" fmla="*/ 107 w 615"/>
                  <a:gd name="T7" fmla="*/ 184 h 1311"/>
                  <a:gd name="T8" fmla="*/ 116 w 615"/>
                  <a:gd name="T9" fmla="*/ 170 h 1311"/>
                  <a:gd name="T10" fmla="*/ 96 w 615"/>
                  <a:gd name="T11" fmla="*/ 162 h 1311"/>
                  <a:gd name="T12" fmla="*/ 89 w 615"/>
                  <a:gd name="T13" fmla="*/ 136 h 1311"/>
                  <a:gd name="T14" fmla="*/ 54 w 615"/>
                  <a:gd name="T15" fmla="*/ 74 h 1311"/>
                  <a:gd name="T16" fmla="*/ 25 w 615"/>
                  <a:gd name="T17" fmla="*/ 0 h 1311"/>
                  <a:gd name="T18" fmla="*/ 9 w 615"/>
                  <a:gd name="T19" fmla="*/ 6 h 1311"/>
                  <a:gd name="T20" fmla="*/ 2 w 615"/>
                  <a:gd name="T21" fmla="*/ 18 h 1311"/>
                  <a:gd name="T22" fmla="*/ 14 w 615"/>
                  <a:gd name="T23" fmla="*/ 52 h 1311"/>
                  <a:gd name="T24" fmla="*/ 18 w 615"/>
                  <a:gd name="T25" fmla="*/ 74 h 1311"/>
                  <a:gd name="T26" fmla="*/ 2 w 615"/>
                  <a:gd name="T27" fmla="*/ 97 h 1311"/>
                  <a:gd name="T28" fmla="*/ 0 w 615"/>
                  <a:gd name="T29" fmla="*/ 145 h 1311"/>
                  <a:gd name="T30" fmla="*/ 5 w 615"/>
                  <a:gd name="T31" fmla="*/ 200 h 1311"/>
                  <a:gd name="T32" fmla="*/ 12 w 615"/>
                  <a:gd name="T33" fmla="*/ 234 h 1311"/>
                  <a:gd name="T34" fmla="*/ 18 w 615"/>
                  <a:gd name="T35" fmla="*/ 248 h 1311"/>
                  <a:gd name="T36" fmla="*/ 66 w 615"/>
                  <a:gd name="T37" fmla="*/ 233 h 1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15" h="1311">
                    <a:moveTo>
                      <a:pt x="349" y="1231"/>
                    </a:moveTo>
                    <a:lnTo>
                      <a:pt x="507" y="1183"/>
                    </a:lnTo>
                    <a:lnTo>
                      <a:pt x="567" y="1063"/>
                    </a:lnTo>
                    <a:lnTo>
                      <a:pt x="567" y="975"/>
                    </a:lnTo>
                    <a:lnTo>
                      <a:pt x="615" y="900"/>
                    </a:lnTo>
                    <a:lnTo>
                      <a:pt x="508" y="859"/>
                    </a:lnTo>
                    <a:lnTo>
                      <a:pt x="472" y="721"/>
                    </a:lnTo>
                    <a:lnTo>
                      <a:pt x="285" y="390"/>
                    </a:lnTo>
                    <a:lnTo>
                      <a:pt x="135" y="0"/>
                    </a:lnTo>
                    <a:lnTo>
                      <a:pt x="46" y="31"/>
                    </a:lnTo>
                    <a:lnTo>
                      <a:pt x="13" y="97"/>
                    </a:lnTo>
                    <a:lnTo>
                      <a:pt x="75" y="277"/>
                    </a:lnTo>
                    <a:lnTo>
                      <a:pt x="96" y="393"/>
                    </a:lnTo>
                    <a:lnTo>
                      <a:pt x="12" y="514"/>
                    </a:lnTo>
                    <a:lnTo>
                      <a:pt x="0" y="766"/>
                    </a:lnTo>
                    <a:lnTo>
                      <a:pt x="24" y="1056"/>
                    </a:lnTo>
                    <a:lnTo>
                      <a:pt x="64" y="1239"/>
                    </a:lnTo>
                    <a:lnTo>
                      <a:pt x="96" y="1311"/>
                    </a:lnTo>
                    <a:lnTo>
                      <a:pt x="349" y="123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Freeform 158">
                <a:extLst>
                  <a:ext uri="{FF2B5EF4-FFF2-40B4-BE49-F238E27FC236}">
                    <a16:creationId xmlns:a16="http://schemas.microsoft.com/office/drawing/2014/main" id="{DC60FEE7-D03E-4942-99D2-5E17C3A2F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2879" y="2216632"/>
                <a:ext cx="302990" cy="497667"/>
              </a:xfrm>
              <a:custGeom>
                <a:avLst/>
                <a:gdLst>
                  <a:gd name="T0" fmla="*/ 0 w 1386"/>
                  <a:gd name="T1" fmla="*/ 249 h 2211"/>
                  <a:gd name="T2" fmla="*/ 29 w 1386"/>
                  <a:gd name="T3" fmla="*/ 323 h 2211"/>
                  <a:gd name="T4" fmla="*/ 64 w 1386"/>
                  <a:gd name="T5" fmla="*/ 385 h 2211"/>
                  <a:gd name="T6" fmla="*/ 71 w 1386"/>
                  <a:gd name="T7" fmla="*/ 411 h 2211"/>
                  <a:gd name="T8" fmla="*/ 92 w 1386"/>
                  <a:gd name="T9" fmla="*/ 419 h 2211"/>
                  <a:gd name="T10" fmla="*/ 109 w 1386"/>
                  <a:gd name="T11" fmla="*/ 374 h 2211"/>
                  <a:gd name="T12" fmla="*/ 109 w 1386"/>
                  <a:gd name="T13" fmla="*/ 351 h 2211"/>
                  <a:gd name="T14" fmla="*/ 125 w 1386"/>
                  <a:gd name="T15" fmla="*/ 333 h 2211"/>
                  <a:gd name="T16" fmla="*/ 143 w 1386"/>
                  <a:gd name="T17" fmla="*/ 318 h 2211"/>
                  <a:gd name="T18" fmla="*/ 166 w 1386"/>
                  <a:gd name="T19" fmla="*/ 289 h 2211"/>
                  <a:gd name="T20" fmla="*/ 172 w 1386"/>
                  <a:gd name="T21" fmla="*/ 266 h 2211"/>
                  <a:gd name="T22" fmla="*/ 164 w 1386"/>
                  <a:gd name="T23" fmla="*/ 260 h 2211"/>
                  <a:gd name="T24" fmla="*/ 178 w 1386"/>
                  <a:gd name="T25" fmla="*/ 245 h 2211"/>
                  <a:gd name="T26" fmla="*/ 189 w 1386"/>
                  <a:gd name="T27" fmla="*/ 266 h 2211"/>
                  <a:gd name="T28" fmla="*/ 195 w 1386"/>
                  <a:gd name="T29" fmla="*/ 261 h 2211"/>
                  <a:gd name="T30" fmla="*/ 195 w 1386"/>
                  <a:gd name="T31" fmla="*/ 232 h 2211"/>
                  <a:gd name="T32" fmla="*/ 229 w 1386"/>
                  <a:gd name="T33" fmla="*/ 215 h 2211"/>
                  <a:gd name="T34" fmla="*/ 245 w 1386"/>
                  <a:gd name="T35" fmla="*/ 200 h 2211"/>
                  <a:gd name="T36" fmla="*/ 263 w 1386"/>
                  <a:gd name="T37" fmla="*/ 181 h 2211"/>
                  <a:gd name="T38" fmla="*/ 263 w 1386"/>
                  <a:gd name="T39" fmla="*/ 158 h 2211"/>
                  <a:gd name="T40" fmla="*/ 248 w 1386"/>
                  <a:gd name="T41" fmla="*/ 150 h 2211"/>
                  <a:gd name="T42" fmla="*/ 246 w 1386"/>
                  <a:gd name="T43" fmla="*/ 136 h 2211"/>
                  <a:gd name="T44" fmla="*/ 226 w 1386"/>
                  <a:gd name="T45" fmla="*/ 138 h 2211"/>
                  <a:gd name="T46" fmla="*/ 212 w 1386"/>
                  <a:gd name="T47" fmla="*/ 130 h 2211"/>
                  <a:gd name="T48" fmla="*/ 202 w 1386"/>
                  <a:gd name="T49" fmla="*/ 114 h 2211"/>
                  <a:gd name="T50" fmla="*/ 183 w 1386"/>
                  <a:gd name="T51" fmla="*/ 113 h 2211"/>
                  <a:gd name="T52" fmla="*/ 170 w 1386"/>
                  <a:gd name="T53" fmla="*/ 100 h 2211"/>
                  <a:gd name="T54" fmla="*/ 167 w 1386"/>
                  <a:gd name="T55" fmla="*/ 76 h 2211"/>
                  <a:gd name="T56" fmla="*/ 152 w 1386"/>
                  <a:gd name="T57" fmla="*/ 56 h 2211"/>
                  <a:gd name="T58" fmla="*/ 144 w 1386"/>
                  <a:gd name="T59" fmla="*/ 35 h 2211"/>
                  <a:gd name="T60" fmla="*/ 129 w 1386"/>
                  <a:gd name="T61" fmla="*/ 0 h 2211"/>
                  <a:gd name="T62" fmla="*/ 109 w 1386"/>
                  <a:gd name="T63" fmla="*/ 2 h 2211"/>
                  <a:gd name="T64" fmla="*/ 90 w 1386"/>
                  <a:gd name="T65" fmla="*/ 2 h 2211"/>
                  <a:gd name="T66" fmla="*/ 70 w 1386"/>
                  <a:gd name="T67" fmla="*/ 24 h 2211"/>
                  <a:gd name="T68" fmla="*/ 52 w 1386"/>
                  <a:gd name="T69" fmla="*/ 33 h 2211"/>
                  <a:gd name="T70" fmla="*/ 35 w 1386"/>
                  <a:gd name="T71" fmla="*/ 23 h 2211"/>
                  <a:gd name="T72" fmla="*/ 30 w 1386"/>
                  <a:gd name="T73" fmla="*/ 11 h 2211"/>
                  <a:gd name="T74" fmla="*/ 15 w 1386"/>
                  <a:gd name="T75" fmla="*/ 41 h 2211"/>
                  <a:gd name="T76" fmla="*/ 21 w 1386"/>
                  <a:gd name="T77" fmla="*/ 56 h 2211"/>
                  <a:gd name="T78" fmla="*/ 18 w 1386"/>
                  <a:gd name="T79" fmla="*/ 74 h 2211"/>
                  <a:gd name="T80" fmla="*/ 11 w 1386"/>
                  <a:gd name="T81" fmla="*/ 104 h 2211"/>
                  <a:gd name="T82" fmla="*/ 15 w 1386"/>
                  <a:gd name="T83" fmla="*/ 133 h 2211"/>
                  <a:gd name="T84" fmla="*/ 24 w 1386"/>
                  <a:gd name="T85" fmla="*/ 163 h 2211"/>
                  <a:gd name="T86" fmla="*/ 18 w 1386"/>
                  <a:gd name="T87" fmla="*/ 187 h 2211"/>
                  <a:gd name="T88" fmla="*/ 11 w 1386"/>
                  <a:gd name="T89" fmla="*/ 224 h 2211"/>
                  <a:gd name="T90" fmla="*/ 0 w 1386"/>
                  <a:gd name="T91" fmla="*/ 249 h 221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386" h="2211">
                    <a:moveTo>
                      <a:pt x="0" y="1313"/>
                    </a:moveTo>
                    <a:lnTo>
                      <a:pt x="153" y="1703"/>
                    </a:lnTo>
                    <a:lnTo>
                      <a:pt x="337" y="2030"/>
                    </a:lnTo>
                    <a:lnTo>
                      <a:pt x="373" y="2169"/>
                    </a:lnTo>
                    <a:lnTo>
                      <a:pt x="483" y="2211"/>
                    </a:lnTo>
                    <a:lnTo>
                      <a:pt x="576" y="1976"/>
                    </a:lnTo>
                    <a:lnTo>
                      <a:pt x="577" y="1853"/>
                    </a:lnTo>
                    <a:lnTo>
                      <a:pt x="657" y="1757"/>
                    </a:lnTo>
                    <a:lnTo>
                      <a:pt x="753" y="1677"/>
                    </a:lnTo>
                    <a:lnTo>
                      <a:pt x="876" y="1526"/>
                    </a:lnTo>
                    <a:lnTo>
                      <a:pt x="906" y="1406"/>
                    </a:lnTo>
                    <a:lnTo>
                      <a:pt x="865" y="1373"/>
                    </a:lnTo>
                    <a:lnTo>
                      <a:pt x="937" y="1293"/>
                    </a:lnTo>
                    <a:lnTo>
                      <a:pt x="996" y="1406"/>
                    </a:lnTo>
                    <a:lnTo>
                      <a:pt x="1026" y="1376"/>
                    </a:lnTo>
                    <a:lnTo>
                      <a:pt x="1026" y="1226"/>
                    </a:lnTo>
                    <a:lnTo>
                      <a:pt x="1206" y="1136"/>
                    </a:lnTo>
                    <a:lnTo>
                      <a:pt x="1289" y="1056"/>
                    </a:lnTo>
                    <a:lnTo>
                      <a:pt x="1386" y="956"/>
                    </a:lnTo>
                    <a:lnTo>
                      <a:pt x="1386" y="836"/>
                    </a:lnTo>
                    <a:lnTo>
                      <a:pt x="1305" y="792"/>
                    </a:lnTo>
                    <a:lnTo>
                      <a:pt x="1296" y="716"/>
                    </a:lnTo>
                    <a:lnTo>
                      <a:pt x="1193" y="728"/>
                    </a:lnTo>
                    <a:lnTo>
                      <a:pt x="1116" y="686"/>
                    </a:lnTo>
                    <a:lnTo>
                      <a:pt x="1065" y="600"/>
                    </a:lnTo>
                    <a:lnTo>
                      <a:pt x="966" y="596"/>
                    </a:lnTo>
                    <a:lnTo>
                      <a:pt x="897" y="528"/>
                    </a:lnTo>
                    <a:lnTo>
                      <a:pt x="881" y="400"/>
                    </a:lnTo>
                    <a:lnTo>
                      <a:pt x="801" y="296"/>
                    </a:lnTo>
                    <a:lnTo>
                      <a:pt x="761" y="184"/>
                    </a:lnTo>
                    <a:lnTo>
                      <a:pt x="681" y="0"/>
                    </a:lnTo>
                    <a:lnTo>
                      <a:pt x="577" y="8"/>
                    </a:lnTo>
                    <a:lnTo>
                      <a:pt x="473" y="8"/>
                    </a:lnTo>
                    <a:lnTo>
                      <a:pt x="369" y="128"/>
                    </a:lnTo>
                    <a:lnTo>
                      <a:pt x="276" y="176"/>
                    </a:lnTo>
                    <a:lnTo>
                      <a:pt x="185" y="120"/>
                    </a:lnTo>
                    <a:lnTo>
                      <a:pt x="156" y="56"/>
                    </a:lnTo>
                    <a:lnTo>
                      <a:pt x="81" y="216"/>
                    </a:lnTo>
                    <a:lnTo>
                      <a:pt x="113" y="296"/>
                    </a:lnTo>
                    <a:lnTo>
                      <a:pt x="97" y="392"/>
                    </a:lnTo>
                    <a:lnTo>
                      <a:pt x="57" y="549"/>
                    </a:lnTo>
                    <a:lnTo>
                      <a:pt x="81" y="704"/>
                    </a:lnTo>
                    <a:lnTo>
                      <a:pt x="129" y="861"/>
                    </a:lnTo>
                    <a:lnTo>
                      <a:pt x="96" y="986"/>
                    </a:lnTo>
                    <a:lnTo>
                      <a:pt x="57" y="1184"/>
                    </a:lnTo>
                    <a:lnTo>
                      <a:pt x="0" y="131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9" name="Freeform 159">
                <a:extLst>
                  <a:ext uri="{FF2B5EF4-FFF2-40B4-BE49-F238E27FC236}">
                    <a16:creationId xmlns:a16="http://schemas.microsoft.com/office/drawing/2014/main" id="{AD9F7E1C-3735-4E69-A1EF-493B53169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1404" y="2966102"/>
                <a:ext cx="135942" cy="117588"/>
              </a:xfrm>
              <a:custGeom>
                <a:avLst/>
                <a:gdLst>
                  <a:gd name="T0" fmla="*/ 11 w 622"/>
                  <a:gd name="T1" fmla="*/ 61 h 519"/>
                  <a:gd name="T2" fmla="*/ 28 w 622"/>
                  <a:gd name="T3" fmla="*/ 46 h 519"/>
                  <a:gd name="T4" fmla="*/ 53 w 622"/>
                  <a:gd name="T5" fmla="*/ 36 h 519"/>
                  <a:gd name="T6" fmla="*/ 83 w 622"/>
                  <a:gd name="T7" fmla="*/ 19 h 519"/>
                  <a:gd name="T8" fmla="*/ 101 w 622"/>
                  <a:gd name="T9" fmla="*/ 6 h 519"/>
                  <a:gd name="T10" fmla="*/ 115 w 622"/>
                  <a:gd name="T11" fmla="*/ 0 h 519"/>
                  <a:gd name="T12" fmla="*/ 118 w 622"/>
                  <a:gd name="T13" fmla="*/ 6 h 519"/>
                  <a:gd name="T14" fmla="*/ 111 w 622"/>
                  <a:gd name="T15" fmla="*/ 16 h 519"/>
                  <a:gd name="T16" fmla="*/ 85 w 622"/>
                  <a:gd name="T17" fmla="*/ 39 h 519"/>
                  <a:gd name="T18" fmla="*/ 50 w 622"/>
                  <a:gd name="T19" fmla="*/ 68 h 519"/>
                  <a:gd name="T20" fmla="*/ 27 w 622"/>
                  <a:gd name="T21" fmla="*/ 84 h 519"/>
                  <a:gd name="T22" fmla="*/ 17 w 622"/>
                  <a:gd name="T23" fmla="*/ 94 h 519"/>
                  <a:gd name="T24" fmla="*/ 2 w 622"/>
                  <a:gd name="T25" fmla="*/ 99 h 519"/>
                  <a:gd name="T26" fmla="*/ 0 w 622"/>
                  <a:gd name="T27" fmla="*/ 84 h 519"/>
                  <a:gd name="T28" fmla="*/ 11 w 622"/>
                  <a:gd name="T29" fmla="*/ 61 h 5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22" h="519">
                    <a:moveTo>
                      <a:pt x="60" y="322"/>
                    </a:moveTo>
                    <a:lnTo>
                      <a:pt x="147" y="240"/>
                    </a:lnTo>
                    <a:lnTo>
                      <a:pt x="281" y="187"/>
                    </a:lnTo>
                    <a:lnTo>
                      <a:pt x="435" y="101"/>
                    </a:lnTo>
                    <a:lnTo>
                      <a:pt x="531" y="34"/>
                    </a:lnTo>
                    <a:lnTo>
                      <a:pt x="608" y="0"/>
                    </a:lnTo>
                    <a:lnTo>
                      <a:pt x="622" y="34"/>
                    </a:lnTo>
                    <a:lnTo>
                      <a:pt x="584" y="82"/>
                    </a:lnTo>
                    <a:lnTo>
                      <a:pt x="450" y="202"/>
                    </a:lnTo>
                    <a:lnTo>
                      <a:pt x="262" y="355"/>
                    </a:lnTo>
                    <a:lnTo>
                      <a:pt x="142" y="442"/>
                    </a:lnTo>
                    <a:lnTo>
                      <a:pt x="89" y="495"/>
                    </a:lnTo>
                    <a:lnTo>
                      <a:pt x="8" y="519"/>
                    </a:lnTo>
                    <a:lnTo>
                      <a:pt x="0" y="442"/>
                    </a:lnTo>
                    <a:lnTo>
                      <a:pt x="60" y="32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0" name="Freeform 160">
                <a:extLst>
                  <a:ext uri="{FF2B5EF4-FFF2-40B4-BE49-F238E27FC236}">
                    <a16:creationId xmlns:a16="http://schemas.microsoft.com/office/drawing/2014/main" id="{DD7C63E5-7FA5-4C0A-B283-E6384F8E9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3938" y="2844951"/>
                <a:ext cx="67971" cy="80767"/>
              </a:xfrm>
              <a:custGeom>
                <a:avLst/>
                <a:gdLst>
                  <a:gd name="T0" fmla="*/ 0 w 314"/>
                  <a:gd name="T1" fmla="*/ 13 h 363"/>
                  <a:gd name="T2" fmla="*/ 42 w 314"/>
                  <a:gd name="T3" fmla="*/ 0 h 363"/>
                  <a:gd name="T4" fmla="*/ 59 w 314"/>
                  <a:gd name="T5" fmla="*/ 32 h 363"/>
                  <a:gd name="T6" fmla="*/ 51 w 314"/>
                  <a:gd name="T7" fmla="*/ 36 h 363"/>
                  <a:gd name="T8" fmla="*/ 45 w 314"/>
                  <a:gd name="T9" fmla="*/ 53 h 363"/>
                  <a:gd name="T10" fmla="*/ 29 w 314"/>
                  <a:gd name="T11" fmla="*/ 68 h 363"/>
                  <a:gd name="T12" fmla="*/ 26 w 314"/>
                  <a:gd name="T13" fmla="*/ 37 h 363"/>
                  <a:gd name="T14" fmla="*/ 0 w 314"/>
                  <a:gd name="T15" fmla="*/ 13 h 3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4" h="363">
                    <a:moveTo>
                      <a:pt x="0" y="69"/>
                    </a:moveTo>
                    <a:lnTo>
                      <a:pt x="225" y="0"/>
                    </a:lnTo>
                    <a:lnTo>
                      <a:pt x="314" y="171"/>
                    </a:lnTo>
                    <a:lnTo>
                      <a:pt x="273" y="192"/>
                    </a:lnTo>
                    <a:lnTo>
                      <a:pt x="237" y="282"/>
                    </a:lnTo>
                    <a:lnTo>
                      <a:pt x="156" y="363"/>
                    </a:lnTo>
                    <a:lnTo>
                      <a:pt x="138" y="19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Freeform 161">
                <a:extLst>
                  <a:ext uri="{FF2B5EF4-FFF2-40B4-BE49-F238E27FC236}">
                    <a16:creationId xmlns:a16="http://schemas.microsoft.com/office/drawing/2014/main" id="{4558B0C7-056B-427D-A6B6-6204682D34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770" y="2654912"/>
                <a:ext cx="476950" cy="228048"/>
              </a:xfrm>
              <a:custGeom>
                <a:avLst/>
                <a:gdLst>
                  <a:gd name="T0" fmla="*/ 0 w 2182"/>
                  <a:gd name="T1" fmla="*/ 106 h 1010"/>
                  <a:gd name="T2" fmla="*/ 28 w 2182"/>
                  <a:gd name="T3" fmla="*/ 92 h 1010"/>
                  <a:gd name="T4" fmla="*/ 59 w 2182"/>
                  <a:gd name="T5" fmla="*/ 67 h 1010"/>
                  <a:gd name="T6" fmla="*/ 77 w 2182"/>
                  <a:gd name="T7" fmla="*/ 47 h 1010"/>
                  <a:gd name="T8" fmla="*/ 104 w 2182"/>
                  <a:gd name="T9" fmla="*/ 17 h 1010"/>
                  <a:gd name="T10" fmla="*/ 147 w 2182"/>
                  <a:gd name="T11" fmla="*/ 0 h 1010"/>
                  <a:gd name="T12" fmla="*/ 148 w 2182"/>
                  <a:gd name="T13" fmla="*/ 20 h 1010"/>
                  <a:gd name="T14" fmla="*/ 132 w 2182"/>
                  <a:gd name="T15" fmla="*/ 30 h 1010"/>
                  <a:gd name="T16" fmla="*/ 113 w 2182"/>
                  <a:gd name="T17" fmla="*/ 39 h 1010"/>
                  <a:gd name="T18" fmla="*/ 120 w 2182"/>
                  <a:gd name="T19" fmla="*/ 52 h 1010"/>
                  <a:gd name="T20" fmla="*/ 117 w 2182"/>
                  <a:gd name="T21" fmla="*/ 55 h 1010"/>
                  <a:gd name="T22" fmla="*/ 121 w 2182"/>
                  <a:gd name="T23" fmla="*/ 69 h 1010"/>
                  <a:gd name="T24" fmla="*/ 141 w 2182"/>
                  <a:gd name="T25" fmla="*/ 57 h 1010"/>
                  <a:gd name="T26" fmla="*/ 160 w 2182"/>
                  <a:gd name="T27" fmla="*/ 56 h 1010"/>
                  <a:gd name="T28" fmla="*/ 190 w 2182"/>
                  <a:gd name="T29" fmla="*/ 78 h 1010"/>
                  <a:gd name="T30" fmla="*/ 213 w 2182"/>
                  <a:gd name="T31" fmla="*/ 77 h 1010"/>
                  <a:gd name="T32" fmla="*/ 233 w 2182"/>
                  <a:gd name="T33" fmla="*/ 86 h 1010"/>
                  <a:gd name="T34" fmla="*/ 249 w 2182"/>
                  <a:gd name="T35" fmla="*/ 78 h 1010"/>
                  <a:gd name="T36" fmla="*/ 259 w 2182"/>
                  <a:gd name="T37" fmla="*/ 69 h 1010"/>
                  <a:gd name="T38" fmla="*/ 282 w 2182"/>
                  <a:gd name="T39" fmla="*/ 53 h 1010"/>
                  <a:gd name="T40" fmla="*/ 311 w 2182"/>
                  <a:gd name="T41" fmla="*/ 43 h 1010"/>
                  <a:gd name="T42" fmla="*/ 327 w 2182"/>
                  <a:gd name="T43" fmla="*/ 36 h 1010"/>
                  <a:gd name="T44" fmla="*/ 335 w 2182"/>
                  <a:gd name="T45" fmla="*/ 53 h 1010"/>
                  <a:gd name="T46" fmla="*/ 345 w 2182"/>
                  <a:gd name="T47" fmla="*/ 69 h 1010"/>
                  <a:gd name="T48" fmla="*/ 366 w 2182"/>
                  <a:gd name="T49" fmla="*/ 68 h 1010"/>
                  <a:gd name="T50" fmla="*/ 382 w 2182"/>
                  <a:gd name="T51" fmla="*/ 59 h 1010"/>
                  <a:gd name="T52" fmla="*/ 406 w 2182"/>
                  <a:gd name="T53" fmla="*/ 62 h 1010"/>
                  <a:gd name="T54" fmla="*/ 414 w 2182"/>
                  <a:gd name="T55" fmla="*/ 78 h 1010"/>
                  <a:gd name="T56" fmla="*/ 414 w 2182"/>
                  <a:gd name="T57" fmla="*/ 95 h 1010"/>
                  <a:gd name="T58" fmla="*/ 404 w 2182"/>
                  <a:gd name="T59" fmla="*/ 88 h 1010"/>
                  <a:gd name="T60" fmla="*/ 388 w 2182"/>
                  <a:gd name="T61" fmla="*/ 86 h 1010"/>
                  <a:gd name="T62" fmla="*/ 371 w 2182"/>
                  <a:gd name="T63" fmla="*/ 103 h 1010"/>
                  <a:gd name="T64" fmla="*/ 354 w 2182"/>
                  <a:gd name="T65" fmla="*/ 95 h 1010"/>
                  <a:gd name="T66" fmla="*/ 338 w 2182"/>
                  <a:gd name="T67" fmla="*/ 92 h 1010"/>
                  <a:gd name="T68" fmla="*/ 319 w 2182"/>
                  <a:gd name="T69" fmla="*/ 95 h 1010"/>
                  <a:gd name="T70" fmla="*/ 302 w 2182"/>
                  <a:gd name="T71" fmla="*/ 112 h 1010"/>
                  <a:gd name="T72" fmla="*/ 268 w 2182"/>
                  <a:gd name="T73" fmla="*/ 138 h 1010"/>
                  <a:gd name="T74" fmla="*/ 259 w 2182"/>
                  <a:gd name="T75" fmla="*/ 155 h 1010"/>
                  <a:gd name="T76" fmla="*/ 250 w 2182"/>
                  <a:gd name="T77" fmla="*/ 155 h 1010"/>
                  <a:gd name="T78" fmla="*/ 250 w 2182"/>
                  <a:gd name="T79" fmla="*/ 138 h 1010"/>
                  <a:gd name="T80" fmla="*/ 234 w 2182"/>
                  <a:gd name="T81" fmla="*/ 133 h 1010"/>
                  <a:gd name="T82" fmla="*/ 224 w 2182"/>
                  <a:gd name="T83" fmla="*/ 135 h 1010"/>
                  <a:gd name="T84" fmla="*/ 220 w 2182"/>
                  <a:gd name="T85" fmla="*/ 145 h 1010"/>
                  <a:gd name="T86" fmla="*/ 213 w 2182"/>
                  <a:gd name="T87" fmla="*/ 174 h 1010"/>
                  <a:gd name="T88" fmla="*/ 194 w 2182"/>
                  <a:gd name="T89" fmla="*/ 192 h 1010"/>
                  <a:gd name="T90" fmla="*/ 176 w 2182"/>
                  <a:gd name="T91" fmla="*/ 174 h 1010"/>
                  <a:gd name="T92" fmla="*/ 175 w 2182"/>
                  <a:gd name="T93" fmla="*/ 162 h 1010"/>
                  <a:gd name="T94" fmla="*/ 147 w 2182"/>
                  <a:gd name="T95" fmla="*/ 140 h 1010"/>
                  <a:gd name="T96" fmla="*/ 113 w 2182"/>
                  <a:gd name="T97" fmla="*/ 146 h 1010"/>
                  <a:gd name="T98" fmla="*/ 108 w 2182"/>
                  <a:gd name="T99" fmla="*/ 134 h 1010"/>
                  <a:gd name="T100" fmla="*/ 84 w 2182"/>
                  <a:gd name="T101" fmla="*/ 135 h 1010"/>
                  <a:gd name="T102" fmla="*/ 61 w 2182"/>
                  <a:gd name="T103" fmla="*/ 134 h 1010"/>
                  <a:gd name="T104" fmla="*/ 28 w 2182"/>
                  <a:gd name="T105" fmla="*/ 134 h 1010"/>
                  <a:gd name="T106" fmla="*/ 11 w 2182"/>
                  <a:gd name="T107" fmla="*/ 121 h 1010"/>
                  <a:gd name="T108" fmla="*/ 0 w 2182"/>
                  <a:gd name="T109" fmla="*/ 106 h 101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182" h="1010">
                    <a:moveTo>
                      <a:pt x="0" y="557"/>
                    </a:moveTo>
                    <a:lnTo>
                      <a:pt x="148" y="482"/>
                    </a:lnTo>
                    <a:lnTo>
                      <a:pt x="310" y="350"/>
                    </a:lnTo>
                    <a:lnTo>
                      <a:pt x="406" y="248"/>
                    </a:lnTo>
                    <a:lnTo>
                      <a:pt x="549" y="90"/>
                    </a:lnTo>
                    <a:lnTo>
                      <a:pt x="776" y="0"/>
                    </a:lnTo>
                    <a:lnTo>
                      <a:pt x="778" y="104"/>
                    </a:lnTo>
                    <a:lnTo>
                      <a:pt x="694" y="158"/>
                    </a:lnTo>
                    <a:lnTo>
                      <a:pt x="598" y="206"/>
                    </a:lnTo>
                    <a:lnTo>
                      <a:pt x="634" y="272"/>
                    </a:lnTo>
                    <a:lnTo>
                      <a:pt x="616" y="290"/>
                    </a:lnTo>
                    <a:lnTo>
                      <a:pt x="640" y="363"/>
                    </a:lnTo>
                    <a:lnTo>
                      <a:pt x="742" y="302"/>
                    </a:lnTo>
                    <a:lnTo>
                      <a:pt x="844" y="297"/>
                    </a:lnTo>
                    <a:lnTo>
                      <a:pt x="1003" y="408"/>
                    </a:lnTo>
                    <a:lnTo>
                      <a:pt x="1120" y="404"/>
                    </a:lnTo>
                    <a:lnTo>
                      <a:pt x="1229" y="453"/>
                    </a:lnTo>
                    <a:lnTo>
                      <a:pt x="1312" y="410"/>
                    </a:lnTo>
                    <a:lnTo>
                      <a:pt x="1366" y="362"/>
                    </a:lnTo>
                    <a:lnTo>
                      <a:pt x="1486" y="278"/>
                    </a:lnTo>
                    <a:lnTo>
                      <a:pt x="1638" y="227"/>
                    </a:lnTo>
                    <a:lnTo>
                      <a:pt x="1726" y="188"/>
                    </a:lnTo>
                    <a:lnTo>
                      <a:pt x="1768" y="278"/>
                    </a:lnTo>
                    <a:lnTo>
                      <a:pt x="1819" y="363"/>
                    </a:lnTo>
                    <a:lnTo>
                      <a:pt x="1930" y="356"/>
                    </a:lnTo>
                    <a:lnTo>
                      <a:pt x="2014" y="308"/>
                    </a:lnTo>
                    <a:lnTo>
                      <a:pt x="2140" y="326"/>
                    </a:lnTo>
                    <a:lnTo>
                      <a:pt x="2182" y="408"/>
                    </a:lnTo>
                    <a:lnTo>
                      <a:pt x="2182" y="499"/>
                    </a:lnTo>
                    <a:lnTo>
                      <a:pt x="2128" y="464"/>
                    </a:lnTo>
                    <a:lnTo>
                      <a:pt x="2046" y="453"/>
                    </a:lnTo>
                    <a:lnTo>
                      <a:pt x="1955" y="544"/>
                    </a:lnTo>
                    <a:lnTo>
                      <a:pt x="1865" y="499"/>
                    </a:lnTo>
                    <a:lnTo>
                      <a:pt x="1780" y="482"/>
                    </a:lnTo>
                    <a:lnTo>
                      <a:pt x="1683" y="499"/>
                    </a:lnTo>
                    <a:lnTo>
                      <a:pt x="1592" y="589"/>
                    </a:lnTo>
                    <a:lnTo>
                      <a:pt x="1411" y="725"/>
                    </a:lnTo>
                    <a:lnTo>
                      <a:pt x="1366" y="816"/>
                    </a:lnTo>
                    <a:lnTo>
                      <a:pt x="1320" y="816"/>
                    </a:lnTo>
                    <a:lnTo>
                      <a:pt x="1320" y="725"/>
                    </a:lnTo>
                    <a:lnTo>
                      <a:pt x="1234" y="698"/>
                    </a:lnTo>
                    <a:lnTo>
                      <a:pt x="1180" y="710"/>
                    </a:lnTo>
                    <a:lnTo>
                      <a:pt x="1162" y="764"/>
                    </a:lnTo>
                    <a:lnTo>
                      <a:pt x="1120" y="914"/>
                    </a:lnTo>
                    <a:lnTo>
                      <a:pt x="1020" y="1010"/>
                    </a:lnTo>
                    <a:lnTo>
                      <a:pt x="928" y="914"/>
                    </a:lnTo>
                    <a:lnTo>
                      <a:pt x="924" y="853"/>
                    </a:lnTo>
                    <a:lnTo>
                      <a:pt x="777" y="736"/>
                    </a:lnTo>
                    <a:lnTo>
                      <a:pt x="598" y="767"/>
                    </a:lnTo>
                    <a:lnTo>
                      <a:pt x="568" y="707"/>
                    </a:lnTo>
                    <a:lnTo>
                      <a:pt x="442" y="710"/>
                    </a:lnTo>
                    <a:lnTo>
                      <a:pt x="321" y="703"/>
                    </a:lnTo>
                    <a:lnTo>
                      <a:pt x="147" y="706"/>
                    </a:lnTo>
                    <a:lnTo>
                      <a:pt x="58" y="637"/>
                    </a:lnTo>
                    <a:lnTo>
                      <a:pt x="0" y="557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2" name="Freeform 162">
                <a:extLst>
                  <a:ext uri="{FF2B5EF4-FFF2-40B4-BE49-F238E27FC236}">
                    <a16:creationId xmlns:a16="http://schemas.microsoft.com/office/drawing/2014/main" id="{FBF150D3-12A6-4DA5-9996-764C3AD9A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8105" y="2793878"/>
                <a:ext cx="345617" cy="459659"/>
              </a:xfrm>
              <a:custGeom>
                <a:avLst/>
                <a:gdLst>
                  <a:gd name="T0" fmla="*/ 96 w 1586"/>
                  <a:gd name="T1" fmla="*/ 0 h 2040"/>
                  <a:gd name="T2" fmla="*/ 74 w 1586"/>
                  <a:gd name="T3" fmla="*/ 9 h 2040"/>
                  <a:gd name="T4" fmla="*/ 70 w 1586"/>
                  <a:gd name="T5" fmla="*/ 25 h 2040"/>
                  <a:gd name="T6" fmla="*/ 82 w 1586"/>
                  <a:gd name="T7" fmla="*/ 39 h 2040"/>
                  <a:gd name="T8" fmla="*/ 69 w 1586"/>
                  <a:gd name="T9" fmla="*/ 56 h 2040"/>
                  <a:gd name="T10" fmla="*/ 73 w 1586"/>
                  <a:gd name="T11" fmla="*/ 72 h 2040"/>
                  <a:gd name="T12" fmla="*/ 63 w 1586"/>
                  <a:gd name="T13" fmla="*/ 89 h 2040"/>
                  <a:gd name="T14" fmla="*/ 50 w 1586"/>
                  <a:gd name="T15" fmla="*/ 79 h 2040"/>
                  <a:gd name="T16" fmla="*/ 42 w 1586"/>
                  <a:gd name="T17" fmla="*/ 63 h 2040"/>
                  <a:gd name="T18" fmla="*/ 24 w 1586"/>
                  <a:gd name="T19" fmla="*/ 88 h 2040"/>
                  <a:gd name="T20" fmla="*/ 13 w 1586"/>
                  <a:gd name="T21" fmla="*/ 91 h 2040"/>
                  <a:gd name="T22" fmla="*/ 5 w 1586"/>
                  <a:gd name="T23" fmla="*/ 123 h 2040"/>
                  <a:gd name="T24" fmla="*/ 13 w 1586"/>
                  <a:gd name="T25" fmla="*/ 142 h 2040"/>
                  <a:gd name="T26" fmla="*/ 0 w 1586"/>
                  <a:gd name="T27" fmla="*/ 168 h 2040"/>
                  <a:gd name="T28" fmla="*/ 7 w 1586"/>
                  <a:gd name="T29" fmla="*/ 186 h 2040"/>
                  <a:gd name="T30" fmla="*/ 12 w 1586"/>
                  <a:gd name="T31" fmla="*/ 213 h 2040"/>
                  <a:gd name="T32" fmla="*/ 34 w 1586"/>
                  <a:gd name="T33" fmla="*/ 241 h 2040"/>
                  <a:gd name="T34" fmla="*/ 40 w 1586"/>
                  <a:gd name="T35" fmla="*/ 271 h 2040"/>
                  <a:gd name="T36" fmla="*/ 45 w 1586"/>
                  <a:gd name="T37" fmla="*/ 300 h 2040"/>
                  <a:gd name="T38" fmla="*/ 26 w 1586"/>
                  <a:gd name="T39" fmla="*/ 387 h 2040"/>
                  <a:gd name="T40" fmla="*/ 58 w 1586"/>
                  <a:gd name="T41" fmla="*/ 382 h 2040"/>
                  <a:gd name="T42" fmla="*/ 145 w 1586"/>
                  <a:gd name="T43" fmla="*/ 365 h 2040"/>
                  <a:gd name="T44" fmla="*/ 161 w 1586"/>
                  <a:gd name="T45" fmla="*/ 376 h 2040"/>
                  <a:gd name="T46" fmla="*/ 184 w 1586"/>
                  <a:gd name="T47" fmla="*/ 361 h 2040"/>
                  <a:gd name="T48" fmla="*/ 221 w 1586"/>
                  <a:gd name="T49" fmla="*/ 359 h 2040"/>
                  <a:gd name="T50" fmla="*/ 221 w 1586"/>
                  <a:gd name="T51" fmla="*/ 352 h 2040"/>
                  <a:gd name="T52" fmla="*/ 257 w 1586"/>
                  <a:gd name="T53" fmla="*/ 349 h 2040"/>
                  <a:gd name="T54" fmla="*/ 266 w 1586"/>
                  <a:gd name="T55" fmla="*/ 332 h 2040"/>
                  <a:gd name="T56" fmla="*/ 276 w 1586"/>
                  <a:gd name="T57" fmla="*/ 323 h 2040"/>
                  <a:gd name="T58" fmla="*/ 277 w 1586"/>
                  <a:gd name="T59" fmla="*/ 313 h 2040"/>
                  <a:gd name="T60" fmla="*/ 267 w 1586"/>
                  <a:gd name="T61" fmla="*/ 308 h 2040"/>
                  <a:gd name="T62" fmla="*/ 278 w 1586"/>
                  <a:gd name="T63" fmla="*/ 278 h 2040"/>
                  <a:gd name="T64" fmla="*/ 292 w 1586"/>
                  <a:gd name="T65" fmla="*/ 266 h 2040"/>
                  <a:gd name="T66" fmla="*/ 298 w 1586"/>
                  <a:gd name="T67" fmla="*/ 246 h 2040"/>
                  <a:gd name="T68" fmla="*/ 300 w 1586"/>
                  <a:gd name="T69" fmla="*/ 201 h 2040"/>
                  <a:gd name="T70" fmla="*/ 284 w 1586"/>
                  <a:gd name="T71" fmla="*/ 171 h 2040"/>
                  <a:gd name="T72" fmla="*/ 272 w 1586"/>
                  <a:gd name="T73" fmla="*/ 140 h 2040"/>
                  <a:gd name="T74" fmla="*/ 250 w 1586"/>
                  <a:gd name="T75" fmla="*/ 132 h 2040"/>
                  <a:gd name="T76" fmla="*/ 230 w 1586"/>
                  <a:gd name="T77" fmla="*/ 134 h 2040"/>
                  <a:gd name="T78" fmla="*/ 221 w 1586"/>
                  <a:gd name="T79" fmla="*/ 149 h 2040"/>
                  <a:gd name="T80" fmla="*/ 215 w 1586"/>
                  <a:gd name="T81" fmla="*/ 168 h 2040"/>
                  <a:gd name="T82" fmla="*/ 197 w 1586"/>
                  <a:gd name="T83" fmla="*/ 174 h 2040"/>
                  <a:gd name="T84" fmla="*/ 180 w 1586"/>
                  <a:gd name="T85" fmla="*/ 159 h 2040"/>
                  <a:gd name="T86" fmla="*/ 193 w 1586"/>
                  <a:gd name="T87" fmla="*/ 143 h 2040"/>
                  <a:gd name="T88" fmla="*/ 201 w 1586"/>
                  <a:gd name="T89" fmla="*/ 126 h 2040"/>
                  <a:gd name="T90" fmla="*/ 209 w 1586"/>
                  <a:gd name="T91" fmla="*/ 94 h 2040"/>
                  <a:gd name="T92" fmla="*/ 201 w 1586"/>
                  <a:gd name="T93" fmla="*/ 66 h 2040"/>
                  <a:gd name="T94" fmla="*/ 187 w 1586"/>
                  <a:gd name="T95" fmla="*/ 47 h 2040"/>
                  <a:gd name="T96" fmla="*/ 197 w 1586"/>
                  <a:gd name="T97" fmla="*/ 30 h 2040"/>
                  <a:gd name="T98" fmla="*/ 162 w 1586"/>
                  <a:gd name="T99" fmla="*/ 15 h 2040"/>
                  <a:gd name="T100" fmla="*/ 134 w 1586"/>
                  <a:gd name="T101" fmla="*/ 9 h 2040"/>
                  <a:gd name="T102" fmla="*/ 114 w 1586"/>
                  <a:gd name="T103" fmla="*/ 7 h 2040"/>
                  <a:gd name="T104" fmla="*/ 96 w 1586"/>
                  <a:gd name="T105" fmla="*/ 0 h 20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586" h="2040">
                    <a:moveTo>
                      <a:pt x="506" y="0"/>
                    </a:moveTo>
                    <a:lnTo>
                      <a:pt x="392" y="48"/>
                    </a:lnTo>
                    <a:lnTo>
                      <a:pt x="368" y="132"/>
                    </a:lnTo>
                    <a:lnTo>
                      <a:pt x="434" y="204"/>
                    </a:lnTo>
                    <a:lnTo>
                      <a:pt x="363" y="293"/>
                    </a:lnTo>
                    <a:lnTo>
                      <a:pt x="386" y="378"/>
                    </a:lnTo>
                    <a:lnTo>
                      <a:pt x="332" y="468"/>
                    </a:lnTo>
                    <a:lnTo>
                      <a:pt x="266" y="414"/>
                    </a:lnTo>
                    <a:lnTo>
                      <a:pt x="224" y="330"/>
                    </a:lnTo>
                    <a:lnTo>
                      <a:pt x="128" y="462"/>
                    </a:lnTo>
                    <a:lnTo>
                      <a:pt x="68" y="480"/>
                    </a:lnTo>
                    <a:lnTo>
                      <a:pt x="26" y="648"/>
                    </a:lnTo>
                    <a:lnTo>
                      <a:pt x="68" y="750"/>
                    </a:lnTo>
                    <a:lnTo>
                      <a:pt x="0" y="883"/>
                    </a:lnTo>
                    <a:lnTo>
                      <a:pt x="38" y="978"/>
                    </a:lnTo>
                    <a:lnTo>
                      <a:pt x="62" y="1122"/>
                    </a:lnTo>
                    <a:lnTo>
                      <a:pt x="182" y="1272"/>
                    </a:lnTo>
                    <a:lnTo>
                      <a:pt x="212" y="1428"/>
                    </a:lnTo>
                    <a:lnTo>
                      <a:pt x="236" y="1584"/>
                    </a:lnTo>
                    <a:lnTo>
                      <a:pt x="137" y="2040"/>
                    </a:lnTo>
                    <a:lnTo>
                      <a:pt x="304" y="2013"/>
                    </a:lnTo>
                    <a:lnTo>
                      <a:pt x="766" y="1926"/>
                    </a:lnTo>
                    <a:lnTo>
                      <a:pt x="851" y="1983"/>
                    </a:lnTo>
                    <a:lnTo>
                      <a:pt x="973" y="1905"/>
                    </a:lnTo>
                    <a:lnTo>
                      <a:pt x="1166" y="1895"/>
                    </a:lnTo>
                    <a:lnTo>
                      <a:pt x="1166" y="1857"/>
                    </a:lnTo>
                    <a:lnTo>
                      <a:pt x="1360" y="1841"/>
                    </a:lnTo>
                    <a:lnTo>
                      <a:pt x="1406" y="1752"/>
                    </a:lnTo>
                    <a:lnTo>
                      <a:pt x="1460" y="1704"/>
                    </a:lnTo>
                    <a:lnTo>
                      <a:pt x="1466" y="1650"/>
                    </a:lnTo>
                    <a:lnTo>
                      <a:pt x="1409" y="1626"/>
                    </a:lnTo>
                    <a:lnTo>
                      <a:pt x="1472" y="1464"/>
                    </a:lnTo>
                    <a:lnTo>
                      <a:pt x="1544" y="1404"/>
                    </a:lnTo>
                    <a:lnTo>
                      <a:pt x="1574" y="1296"/>
                    </a:lnTo>
                    <a:lnTo>
                      <a:pt x="1586" y="1062"/>
                    </a:lnTo>
                    <a:lnTo>
                      <a:pt x="1502" y="900"/>
                    </a:lnTo>
                    <a:lnTo>
                      <a:pt x="1436" y="738"/>
                    </a:lnTo>
                    <a:lnTo>
                      <a:pt x="1322" y="696"/>
                    </a:lnTo>
                    <a:lnTo>
                      <a:pt x="1214" y="708"/>
                    </a:lnTo>
                    <a:lnTo>
                      <a:pt x="1166" y="786"/>
                    </a:lnTo>
                    <a:lnTo>
                      <a:pt x="1136" y="888"/>
                    </a:lnTo>
                    <a:lnTo>
                      <a:pt x="1040" y="918"/>
                    </a:lnTo>
                    <a:lnTo>
                      <a:pt x="952" y="837"/>
                    </a:lnTo>
                    <a:lnTo>
                      <a:pt x="1022" y="756"/>
                    </a:lnTo>
                    <a:lnTo>
                      <a:pt x="1064" y="666"/>
                    </a:lnTo>
                    <a:lnTo>
                      <a:pt x="1106" y="498"/>
                    </a:lnTo>
                    <a:lnTo>
                      <a:pt x="1064" y="348"/>
                    </a:lnTo>
                    <a:lnTo>
                      <a:pt x="986" y="246"/>
                    </a:lnTo>
                    <a:lnTo>
                      <a:pt x="1040" y="156"/>
                    </a:lnTo>
                    <a:lnTo>
                      <a:pt x="854" y="78"/>
                    </a:lnTo>
                    <a:lnTo>
                      <a:pt x="710" y="48"/>
                    </a:lnTo>
                    <a:lnTo>
                      <a:pt x="602" y="36"/>
                    </a:lnTo>
                    <a:lnTo>
                      <a:pt x="506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3" name="Freeform 163">
                <a:extLst>
                  <a:ext uri="{FF2B5EF4-FFF2-40B4-BE49-F238E27FC236}">
                    <a16:creationId xmlns:a16="http://schemas.microsoft.com/office/drawing/2014/main" id="{67828EFB-56BD-4BFA-B2D0-8251C31C5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4929" y="2336595"/>
                <a:ext cx="587548" cy="441843"/>
              </a:xfrm>
              <a:custGeom>
                <a:avLst/>
                <a:gdLst>
                  <a:gd name="T0" fmla="*/ 17 w 2687"/>
                  <a:gd name="T1" fmla="*/ 25 h 1962"/>
                  <a:gd name="T2" fmla="*/ 0 w 2687"/>
                  <a:gd name="T3" fmla="*/ 48 h 1962"/>
                  <a:gd name="T4" fmla="*/ 11 w 2687"/>
                  <a:gd name="T5" fmla="*/ 93 h 1962"/>
                  <a:gd name="T6" fmla="*/ 15 w 2687"/>
                  <a:gd name="T7" fmla="*/ 130 h 1962"/>
                  <a:gd name="T8" fmla="*/ 6 w 2687"/>
                  <a:gd name="T9" fmla="*/ 150 h 1962"/>
                  <a:gd name="T10" fmla="*/ 22 w 2687"/>
                  <a:gd name="T11" fmla="*/ 166 h 1962"/>
                  <a:gd name="T12" fmla="*/ 6 w 2687"/>
                  <a:gd name="T13" fmla="*/ 173 h 1962"/>
                  <a:gd name="T14" fmla="*/ 23 w 2687"/>
                  <a:gd name="T15" fmla="*/ 196 h 1962"/>
                  <a:gd name="T16" fmla="*/ 0 w 2687"/>
                  <a:gd name="T17" fmla="*/ 213 h 1962"/>
                  <a:gd name="T18" fmla="*/ 6 w 2687"/>
                  <a:gd name="T19" fmla="*/ 230 h 1962"/>
                  <a:gd name="T20" fmla="*/ 28 w 2687"/>
                  <a:gd name="T21" fmla="*/ 236 h 1962"/>
                  <a:gd name="T22" fmla="*/ 47 w 2687"/>
                  <a:gd name="T23" fmla="*/ 246 h 1962"/>
                  <a:gd name="T24" fmla="*/ 63 w 2687"/>
                  <a:gd name="T25" fmla="*/ 264 h 1962"/>
                  <a:gd name="T26" fmla="*/ 74 w 2687"/>
                  <a:gd name="T27" fmla="*/ 309 h 1962"/>
                  <a:gd name="T28" fmla="*/ 106 w 2687"/>
                  <a:gd name="T29" fmla="*/ 310 h 1962"/>
                  <a:gd name="T30" fmla="*/ 142 w 2687"/>
                  <a:gd name="T31" fmla="*/ 309 h 1962"/>
                  <a:gd name="T32" fmla="*/ 171 w 2687"/>
                  <a:gd name="T33" fmla="*/ 338 h 1962"/>
                  <a:gd name="T34" fmla="*/ 194 w 2687"/>
                  <a:gd name="T35" fmla="*/ 321 h 1962"/>
                  <a:gd name="T36" fmla="*/ 233 w 2687"/>
                  <a:gd name="T37" fmla="*/ 344 h 1962"/>
                  <a:gd name="T38" fmla="*/ 285 w 2687"/>
                  <a:gd name="T39" fmla="*/ 338 h 1962"/>
                  <a:gd name="T40" fmla="*/ 302 w 2687"/>
                  <a:gd name="T41" fmla="*/ 349 h 1962"/>
                  <a:gd name="T42" fmla="*/ 322 w 2687"/>
                  <a:gd name="T43" fmla="*/ 341 h 1962"/>
                  <a:gd name="T44" fmla="*/ 352 w 2687"/>
                  <a:gd name="T45" fmla="*/ 341 h 1962"/>
                  <a:gd name="T46" fmla="*/ 371 w 2687"/>
                  <a:gd name="T47" fmla="*/ 354 h 1962"/>
                  <a:gd name="T48" fmla="*/ 427 w 2687"/>
                  <a:gd name="T49" fmla="*/ 372 h 1962"/>
                  <a:gd name="T50" fmla="*/ 456 w 2687"/>
                  <a:gd name="T51" fmla="*/ 372 h 1962"/>
                  <a:gd name="T52" fmla="*/ 456 w 2687"/>
                  <a:gd name="T53" fmla="*/ 338 h 1962"/>
                  <a:gd name="T54" fmla="*/ 467 w 2687"/>
                  <a:gd name="T55" fmla="*/ 298 h 1962"/>
                  <a:gd name="T56" fmla="*/ 478 w 2687"/>
                  <a:gd name="T57" fmla="*/ 258 h 1962"/>
                  <a:gd name="T58" fmla="*/ 484 w 2687"/>
                  <a:gd name="T59" fmla="*/ 232 h 1962"/>
                  <a:gd name="T60" fmla="*/ 482 w 2687"/>
                  <a:gd name="T61" fmla="*/ 196 h 1962"/>
                  <a:gd name="T62" fmla="*/ 494 w 2687"/>
                  <a:gd name="T63" fmla="*/ 159 h 1962"/>
                  <a:gd name="T64" fmla="*/ 501 w 2687"/>
                  <a:gd name="T65" fmla="*/ 120 h 1962"/>
                  <a:gd name="T66" fmla="*/ 510 w 2687"/>
                  <a:gd name="T67" fmla="*/ 102 h 1962"/>
                  <a:gd name="T68" fmla="*/ 439 w 2687"/>
                  <a:gd name="T69" fmla="*/ 78 h 1962"/>
                  <a:gd name="T70" fmla="*/ 389 w 2687"/>
                  <a:gd name="T71" fmla="*/ 66 h 1962"/>
                  <a:gd name="T72" fmla="*/ 321 w 2687"/>
                  <a:gd name="T73" fmla="*/ 54 h 1962"/>
                  <a:gd name="T74" fmla="*/ 234 w 2687"/>
                  <a:gd name="T75" fmla="*/ 35 h 1962"/>
                  <a:gd name="T76" fmla="*/ 137 w 2687"/>
                  <a:gd name="T77" fmla="*/ 0 h 1962"/>
                  <a:gd name="T78" fmla="*/ 144 w 2687"/>
                  <a:gd name="T79" fmla="*/ 26 h 1962"/>
                  <a:gd name="T80" fmla="*/ 165 w 2687"/>
                  <a:gd name="T81" fmla="*/ 42 h 1962"/>
                  <a:gd name="T82" fmla="*/ 142 w 2687"/>
                  <a:gd name="T83" fmla="*/ 53 h 1962"/>
                  <a:gd name="T84" fmla="*/ 159 w 2687"/>
                  <a:gd name="T85" fmla="*/ 71 h 1962"/>
                  <a:gd name="T86" fmla="*/ 154 w 2687"/>
                  <a:gd name="T87" fmla="*/ 116 h 1962"/>
                  <a:gd name="T88" fmla="*/ 137 w 2687"/>
                  <a:gd name="T89" fmla="*/ 162 h 1962"/>
                  <a:gd name="T90" fmla="*/ 108 w 2687"/>
                  <a:gd name="T91" fmla="*/ 179 h 1962"/>
                  <a:gd name="T92" fmla="*/ 120 w 2687"/>
                  <a:gd name="T93" fmla="*/ 156 h 1962"/>
                  <a:gd name="T94" fmla="*/ 125 w 2687"/>
                  <a:gd name="T95" fmla="*/ 156 h 1962"/>
                  <a:gd name="T96" fmla="*/ 125 w 2687"/>
                  <a:gd name="T97" fmla="*/ 110 h 1962"/>
                  <a:gd name="T98" fmla="*/ 114 w 2687"/>
                  <a:gd name="T99" fmla="*/ 105 h 1962"/>
                  <a:gd name="T100" fmla="*/ 125 w 2687"/>
                  <a:gd name="T101" fmla="*/ 93 h 1962"/>
                  <a:gd name="T102" fmla="*/ 104 w 2687"/>
                  <a:gd name="T103" fmla="*/ 73 h 1962"/>
                  <a:gd name="T104" fmla="*/ 80 w 2687"/>
                  <a:gd name="T105" fmla="*/ 62 h 1962"/>
                  <a:gd name="T106" fmla="*/ 54 w 2687"/>
                  <a:gd name="T107" fmla="*/ 50 h 1962"/>
                  <a:gd name="T108" fmla="*/ 17 w 2687"/>
                  <a:gd name="T109" fmla="*/ 25 h 196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687" h="1962">
                    <a:moveTo>
                      <a:pt x="90" y="132"/>
                    </a:moveTo>
                    <a:lnTo>
                      <a:pt x="0" y="252"/>
                    </a:lnTo>
                    <a:lnTo>
                      <a:pt x="60" y="492"/>
                    </a:lnTo>
                    <a:lnTo>
                      <a:pt x="81" y="686"/>
                    </a:lnTo>
                    <a:lnTo>
                      <a:pt x="30" y="792"/>
                    </a:lnTo>
                    <a:lnTo>
                      <a:pt x="118" y="878"/>
                    </a:lnTo>
                    <a:lnTo>
                      <a:pt x="30" y="912"/>
                    </a:lnTo>
                    <a:lnTo>
                      <a:pt x="120" y="1032"/>
                    </a:lnTo>
                    <a:lnTo>
                      <a:pt x="0" y="1122"/>
                    </a:lnTo>
                    <a:lnTo>
                      <a:pt x="30" y="1212"/>
                    </a:lnTo>
                    <a:lnTo>
                      <a:pt x="145" y="1243"/>
                    </a:lnTo>
                    <a:lnTo>
                      <a:pt x="246" y="1298"/>
                    </a:lnTo>
                    <a:lnTo>
                      <a:pt x="330" y="1392"/>
                    </a:lnTo>
                    <a:lnTo>
                      <a:pt x="390" y="1632"/>
                    </a:lnTo>
                    <a:lnTo>
                      <a:pt x="556" y="1637"/>
                    </a:lnTo>
                    <a:lnTo>
                      <a:pt x="750" y="1632"/>
                    </a:lnTo>
                    <a:lnTo>
                      <a:pt x="900" y="1782"/>
                    </a:lnTo>
                    <a:lnTo>
                      <a:pt x="1020" y="1692"/>
                    </a:lnTo>
                    <a:lnTo>
                      <a:pt x="1230" y="1812"/>
                    </a:lnTo>
                    <a:lnTo>
                      <a:pt x="1501" y="1782"/>
                    </a:lnTo>
                    <a:lnTo>
                      <a:pt x="1591" y="1842"/>
                    </a:lnTo>
                    <a:lnTo>
                      <a:pt x="1699" y="1801"/>
                    </a:lnTo>
                    <a:lnTo>
                      <a:pt x="1855" y="1801"/>
                    </a:lnTo>
                    <a:lnTo>
                      <a:pt x="1955" y="1865"/>
                    </a:lnTo>
                    <a:lnTo>
                      <a:pt x="2251" y="1962"/>
                    </a:lnTo>
                    <a:lnTo>
                      <a:pt x="2401" y="1962"/>
                    </a:lnTo>
                    <a:lnTo>
                      <a:pt x="2401" y="1782"/>
                    </a:lnTo>
                    <a:lnTo>
                      <a:pt x="2461" y="1572"/>
                    </a:lnTo>
                    <a:lnTo>
                      <a:pt x="2521" y="1362"/>
                    </a:lnTo>
                    <a:lnTo>
                      <a:pt x="2550" y="1225"/>
                    </a:lnTo>
                    <a:lnTo>
                      <a:pt x="2540" y="1033"/>
                    </a:lnTo>
                    <a:lnTo>
                      <a:pt x="2604" y="841"/>
                    </a:lnTo>
                    <a:lnTo>
                      <a:pt x="2641" y="631"/>
                    </a:lnTo>
                    <a:lnTo>
                      <a:pt x="2687" y="539"/>
                    </a:lnTo>
                    <a:lnTo>
                      <a:pt x="2312" y="411"/>
                    </a:lnTo>
                    <a:lnTo>
                      <a:pt x="2047" y="347"/>
                    </a:lnTo>
                    <a:lnTo>
                      <a:pt x="1690" y="283"/>
                    </a:lnTo>
                    <a:lnTo>
                      <a:pt x="1233" y="183"/>
                    </a:lnTo>
                    <a:lnTo>
                      <a:pt x="721" y="0"/>
                    </a:lnTo>
                    <a:lnTo>
                      <a:pt x="758" y="137"/>
                    </a:lnTo>
                    <a:lnTo>
                      <a:pt x="870" y="222"/>
                    </a:lnTo>
                    <a:lnTo>
                      <a:pt x="750" y="282"/>
                    </a:lnTo>
                    <a:lnTo>
                      <a:pt x="840" y="372"/>
                    </a:lnTo>
                    <a:lnTo>
                      <a:pt x="810" y="612"/>
                    </a:lnTo>
                    <a:lnTo>
                      <a:pt x="720" y="852"/>
                    </a:lnTo>
                    <a:lnTo>
                      <a:pt x="570" y="942"/>
                    </a:lnTo>
                    <a:lnTo>
                      <a:pt x="630" y="822"/>
                    </a:lnTo>
                    <a:lnTo>
                      <a:pt x="660" y="822"/>
                    </a:lnTo>
                    <a:lnTo>
                      <a:pt x="660" y="582"/>
                    </a:lnTo>
                    <a:lnTo>
                      <a:pt x="600" y="552"/>
                    </a:lnTo>
                    <a:lnTo>
                      <a:pt x="660" y="492"/>
                    </a:lnTo>
                    <a:lnTo>
                      <a:pt x="547" y="384"/>
                    </a:lnTo>
                    <a:lnTo>
                      <a:pt x="419" y="329"/>
                    </a:lnTo>
                    <a:lnTo>
                      <a:pt x="282" y="265"/>
                    </a:lnTo>
                    <a:lnTo>
                      <a:pt x="90" y="132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Freeform 164">
                <a:extLst>
                  <a:ext uri="{FF2B5EF4-FFF2-40B4-BE49-F238E27FC236}">
                    <a16:creationId xmlns:a16="http://schemas.microsoft.com/office/drawing/2014/main" id="{7BBF30A0-F986-4FF5-96FD-55941F3747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0186" y="2609777"/>
                <a:ext cx="710818" cy="601000"/>
              </a:xfrm>
              <a:custGeom>
                <a:avLst/>
                <a:gdLst>
                  <a:gd name="T0" fmla="*/ 150 w 3256"/>
                  <a:gd name="T1" fmla="*/ 0 h 2669"/>
                  <a:gd name="T2" fmla="*/ 127 w 3256"/>
                  <a:gd name="T3" fmla="*/ 29 h 2669"/>
                  <a:gd name="T4" fmla="*/ 132 w 3256"/>
                  <a:gd name="T5" fmla="*/ 68 h 2669"/>
                  <a:gd name="T6" fmla="*/ 109 w 3256"/>
                  <a:gd name="T7" fmla="*/ 85 h 2669"/>
                  <a:gd name="T8" fmla="*/ 103 w 3256"/>
                  <a:gd name="T9" fmla="*/ 114 h 2669"/>
                  <a:gd name="T10" fmla="*/ 91 w 3256"/>
                  <a:gd name="T11" fmla="*/ 139 h 2669"/>
                  <a:gd name="T12" fmla="*/ 79 w 3256"/>
                  <a:gd name="T13" fmla="*/ 173 h 2669"/>
                  <a:gd name="T14" fmla="*/ 58 w 3256"/>
                  <a:gd name="T15" fmla="*/ 207 h 2669"/>
                  <a:gd name="T16" fmla="*/ 30 w 3256"/>
                  <a:gd name="T17" fmla="*/ 240 h 2669"/>
                  <a:gd name="T18" fmla="*/ 29 w 3256"/>
                  <a:gd name="T19" fmla="*/ 263 h 2669"/>
                  <a:gd name="T20" fmla="*/ 12 w 3256"/>
                  <a:gd name="T21" fmla="*/ 284 h 2669"/>
                  <a:gd name="T22" fmla="*/ 17 w 3256"/>
                  <a:gd name="T23" fmla="*/ 325 h 2669"/>
                  <a:gd name="T24" fmla="*/ 0 w 3256"/>
                  <a:gd name="T25" fmla="*/ 357 h 2669"/>
                  <a:gd name="T26" fmla="*/ 9 w 3256"/>
                  <a:gd name="T27" fmla="*/ 370 h 2669"/>
                  <a:gd name="T28" fmla="*/ 46 w 3256"/>
                  <a:gd name="T29" fmla="*/ 381 h 2669"/>
                  <a:gd name="T30" fmla="*/ 302 w 3256"/>
                  <a:gd name="T31" fmla="*/ 460 h 2669"/>
                  <a:gd name="T32" fmla="*/ 524 w 3256"/>
                  <a:gd name="T33" fmla="*/ 506 h 2669"/>
                  <a:gd name="T34" fmla="*/ 547 w 3256"/>
                  <a:gd name="T35" fmla="*/ 352 h 2669"/>
                  <a:gd name="T36" fmla="*/ 569 w 3256"/>
                  <a:gd name="T37" fmla="*/ 318 h 2669"/>
                  <a:gd name="T38" fmla="*/ 552 w 3256"/>
                  <a:gd name="T39" fmla="*/ 296 h 2669"/>
                  <a:gd name="T40" fmla="*/ 552 w 3256"/>
                  <a:gd name="T41" fmla="*/ 273 h 2669"/>
                  <a:gd name="T42" fmla="*/ 581 w 3256"/>
                  <a:gd name="T43" fmla="*/ 256 h 2669"/>
                  <a:gd name="T44" fmla="*/ 586 w 3256"/>
                  <a:gd name="T45" fmla="*/ 227 h 2669"/>
                  <a:gd name="T46" fmla="*/ 586 w 3256"/>
                  <a:gd name="T47" fmla="*/ 222 h 2669"/>
                  <a:gd name="T48" fmla="*/ 592 w 3256"/>
                  <a:gd name="T49" fmla="*/ 210 h 2669"/>
                  <a:gd name="T50" fmla="*/ 615 w 3256"/>
                  <a:gd name="T51" fmla="*/ 205 h 2669"/>
                  <a:gd name="T52" fmla="*/ 617 w 3256"/>
                  <a:gd name="T53" fmla="*/ 187 h 2669"/>
                  <a:gd name="T54" fmla="*/ 615 w 3256"/>
                  <a:gd name="T55" fmla="*/ 165 h 2669"/>
                  <a:gd name="T56" fmla="*/ 598 w 3256"/>
                  <a:gd name="T57" fmla="*/ 142 h 2669"/>
                  <a:gd name="T58" fmla="*/ 571 w 3256"/>
                  <a:gd name="T59" fmla="*/ 142 h 2669"/>
                  <a:gd name="T60" fmla="*/ 514 w 3256"/>
                  <a:gd name="T61" fmla="*/ 124 h 2669"/>
                  <a:gd name="T62" fmla="*/ 496 w 3256"/>
                  <a:gd name="T63" fmla="*/ 111 h 2669"/>
                  <a:gd name="T64" fmla="*/ 466 w 3256"/>
                  <a:gd name="T65" fmla="*/ 111 h 2669"/>
                  <a:gd name="T66" fmla="*/ 446 w 3256"/>
                  <a:gd name="T67" fmla="*/ 119 h 2669"/>
                  <a:gd name="T68" fmla="*/ 428 w 3256"/>
                  <a:gd name="T69" fmla="*/ 108 h 2669"/>
                  <a:gd name="T70" fmla="*/ 377 w 3256"/>
                  <a:gd name="T71" fmla="*/ 114 h 2669"/>
                  <a:gd name="T72" fmla="*/ 337 w 3256"/>
                  <a:gd name="T73" fmla="*/ 91 h 2669"/>
                  <a:gd name="T74" fmla="*/ 314 w 3256"/>
                  <a:gd name="T75" fmla="*/ 108 h 2669"/>
                  <a:gd name="T76" fmla="*/ 286 w 3256"/>
                  <a:gd name="T77" fmla="*/ 79 h 2669"/>
                  <a:gd name="T78" fmla="*/ 252 w 3256"/>
                  <a:gd name="T79" fmla="*/ 80 h 2669"/>
                  <a:gd name="T80" fmla="*/ 218 w 3256"/>
                  <a:gd name="T81" fmla="*/ 79 h 2669"/>
                  <a:gd name="T82" fmla="*/ 206 w 3256"/>
                  <a:gd name="T83" fmla="*/ 34 h 2669"/>
                  <a:gd name="T84" fmla="*/ 191 w 3256"/>
                  <a:gd name="T85" fmla="*/ 16 h 2669"/>
                  <a:gd name="T86" fmla="*/ 171 w 3256"/>
                  <a:gd name="T87" fmla="*/ 5 h 2669"/>
                  <a:gd name="T88" fmla="*/ 150 w 3256"/>
                  <a:gd name="T89" fmla="*/ 0 h 26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256" h="2669">
                    <a:moveTo>
                      <a:pt x="789" y="0"/>
                    </a:moveTo>
                    <a:lnTo>
                      <a:pt x="672" y="155"/>
                    </a:lnTo>
                    <a:lnTo>
                      <a:pt x="694" y="359"/>
                    </a:lnTo>
                    <a:lnTo>
                      <a:pt x="574" y="449"/>
                    </a:lnTo>
                    <a:lnTo>
                      <a:pt x="544" y="599"/>
                    </a:lnTo>
                    <a:lnTo>
                      <a:pt x="480" y="731"/>
                    </a:lnTo>
                    <a:lnTo>
                      <a:pt x="416" y="915"/>
                    </a:lnTo>
                    <a:lnTo>
                      <a:pt x="304" y="1091"/>
                    </a:lnTo>
                    <a:lnTo>
                      <a:pt x="160" y="1267"/>
                    </a:lnTo>
                    <a:lnTo>
                      <a:pt x="152" y="1387"/>
                    </a:lnTo>
                    <a:lnTo>
                      <a:pt x="64" y="1499"/>
                    </a:lnTo>
                    <a:lnTo>
                      <a:pt x="88" y="1715"/>
                    </a:lnTo>
                    <a:lnTo>
                      <a:pt x="0" y="1883"/>
                    </a:lnTo>
                    <a:lnTo>
                      <a:pt x="48" y="1952"/>
                    </a:lnTo>
                    <a:lnTo>
                      <a:pt x="244" y="2009"/>
                    </a:lnTo>
                    <a:lnTo>
                      <a:pt x="1594" y="2429"/>
                    </a:lnTo>
                    <a:lnTo>
                      <a:pt x="2765" y="2669"/>
                    </a:lnTo>
                    <a:lnTo>
                      <a:pt x="2885" y="1859"/>
                    </a:lnTo>
                    <a:lnTo>
                      <a:pt x="3005" y="1679"/>
                    </a:lnTo>
                    <a:lnTo>
                      <a:pt x="2915" y="1559"/>
                    </a:lnTo>
                    <a:lnTo>
                      <a:pt x="2915" y="1439"/>
                    </a:lnTo>
                    <a:lnTo>
                      <a:pt x="3065" y="1349"/>
                    </a:lnTo>
                    <a:lnTo>
                      <a:pt x="3095" y="1199"/>
                    </a:lnTo>
                    <a:lnTo>
                      <a:pt x="3095" y="1169"/>
                    </a:lnTo>
                    <a:lnTo>
                      <a:pt x="3125" y="1109"/>
                    </a:lnTo>
                    <a:lnTo>
                      <a:pt x="3245" y="1079"/>
                    </a:lnTo>
                    <a:lnTo>
                      <a:pt x="3256" y="987"/>
                    </a:lnTo>
                    <a:lnTo>
                      <a:pt x="3245" y="869"/>
                    </a:lnTo>
                    <a:lnTo>
                      <a:pt x="3158" y="749"/>
                    </a:lnTo>
                    <a:lnTo>
                      <a:pt x="3012" y="749"/>
                    </a:lnTo>
                    <a:lnTo>
                      <a:pt x="2715" y="653"/>
                    </a:lnTo>
                    <a:lnTo>
                      <a:pt x="2615" y="587"/>
                    </a:lnTo>
                    <a:lnTo>
                      <a:pt x="2460" y="587"/>
                    </a:lnTo>
                    <a:lnTo>
                      <a:pt x="2351" y="629"/>
                    </a:lnTo>
                    <a:lnTo>
                      <a:pt x="2259" y="569"/>
                    </a:lnTo>
                    <a:lnTo>
                      <a:pt x="1989" y="599"/>
                    </a:lnTo>
                    <a:lnTo>
                      <a:pt x="1779" y="480"/>
                    </a:lnTo>
                    <a:lnTo>
                      <a:pt x="1659" y="569"/>
                    </a:lnTo>
                    <a:lnTo>
                      <a:pt x="1508" y="419"/>
                    </a:lnTo>
                    <a:lnTo>
                      <a:pt x="1331" y="423"/>
                    </a:lnTo>
                    <a:lnTo>
                      <a:pt x="1148" y="419"/>
                    </a:lnTo>
                    <a:lnTo>
                      <a:pt x="1088" y="180"/>
                    </a:lnTo>
                    <a:lnTo>
                      <a:pt x="1010" y="87"/>
                    </a:lnTo>
                    <a:lnTo>
                      <a:pt x="905" y="29"/>
                    </a:lnTo>
                    <a:lnTo>
                      <a:pt x="78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Freeform 165">
                <a:extLst>
                  <a:ext uri="{FF2B5EF4-FFF2-40B4-BE49-F238E27FC236}">
                    <a16:creationId xmlns:a16="http://schemas.microsoft.com/office/drawing/2014/main" id="{78CBE82E-6F26-49DA-99F4-A22FE1C97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495" y="3049244"/>
                <a:ext cx="762660" cy="1257826"/>
              </a:xfrm>
              <a:custGeom>
                <a:avLst/>
                <a:gdLst>
                  <a:gd name="T0" fmla="*/ 42 w 3498"/>
                  <a:gd name="T1" fmla="*/ 24 h 5586"/>
                  <a:gd name="T2" fmla="*/ 38 w 3498"/>
                  <a:gd name="T3" fmla="*/ 71 h 5586"/>
                  <a:gd name="T4" fmla="*/ 0 w 3498"/>
                  <a:gd name="T5" fmla="*/ 138 h 5586"/>
                  <a:gd name="T6" fmla="*/ 23 w 3498"/>
                  <a:gd name="T7" fmla="*/ 193 h 5586"/>
                  <a:gd name="T8" fmla="*/ 25 w 3498"/>
                  <a:gd name="T9" fmla="*/ 248 h 5586"/>
                  <a:gd name="T10" fmla="*/ 28 w 3498"/>
                  <a:gd name="T11" fmla="*/ 341 h 5586"/>
                  <a:gd name="T12" fmla="*/ 47 w 3498"/>
                  <a:gd name="T13" fmla="*/ 399 h 5586"/>
                  <a:gd name="T14" fmla="*/ 64 w 3498"/>
                  <a:gd name="T15" fmla="*/ 430 h 5586"/>
                  <a:gd name="T16" fmla="*/ 91 w 3498"/>
                  <a:gd name="T17" fmla="*/ 390 h 5586"/>
                  <a:gd name="T18" fmla="*/ 92 w 3498"/>
                  <a:gd name="T19" fmla="*/ 425 h 5586"/>
                  <a:gd name="T20" fmla="*/ 72 w 3498"/>
                  <a:gd name="T21" fmla="*/ 452 h 5586"/>
                  <a:gd name="T22" fmla="*/ 61 w 3498"/>
                  <a:gd name="T23" fmla="*/ 486 h 5586"/>
                  <a:gd name="T24" fmla="*/ 111 w 3498"/>
                  <a:gd name="T25" fmla="*/ 538 h 5586"/>
                  <a:gd name="T26" fmla="*/ 90 w 3498"/>
                  <a:gd name="T27" fmla="*/ 569 h 5586"/>
                  <a:gd name="T28" fmla="*/ 124 w 3498"/>
                  <a:gd name="T29" fmla="*/ 637 h 5586"/>
                  <a:gd name="T30" fmla="*/ 152 w 3498"/>
                  <a:gd name="T31" fmla="*/ 708 h 5586"/>
                  <a:gd name="T32" fmla="*/ 156 w 3498"/>
                  <a:gd name="T33" fmla="*/ 783 h 5586"/>
                  <a:gd name="T34" fmla="*/ 235 w 3498"/>
                  <a:gd name="T35" fmla="*/ 820 h 5586"/>
                  <a:gd name="T36" fmla="*/ 288 w 3498"/>
                  <a:gd name="T37" fmla="*/ 862 h 5586"/>
                  <a:gd name="T38" fmla="*/ 322 w 3498"/>
                  <a:gd name="T39" fmla="*/ 879 h 5586"/>
                  <a:gd name="T40" fmla="*/ 351 w 3498"/>
                  <a:gd name="T41" fmla="*/ 918 h 5586"/>
                  <a:gd name="T42" fmla="*/ 385 w 3498"/>
                  <a:gd name="T43" fmla="*/ 959 h 5586"/>
                  <a:gd name="T44" fmla="*/ 395 w 3498"/>
                  <a:gd name="T45" fmla="*/ 1023 h 5586"/>
                  <a:gd name="T46" fmla="*/ 441 w 3498"/>
                  <a:gd name="T47" fmla="*/ 1040 h 5586"/>
                  <a:gd name="T48" fmla="*/ 503 w 3498"/>
                  <a:gd name="T49" fmla="*/ 1049 h 5586"/>
                  <a:gd name="T50" fmla="*/ 594 w 3498"/>
                  <a:gd name="T51" fmla="*/ 1059 h 5586"/>
                  <a:gd name="T52" fmla="*/ 612 w 3498"/>
                  <a:gd name="T53" fmla="*/ 1027 h 5586"/>
                  <a:gd name="T54" fmla="*/ 612 w 3498"/>
                  <a:gd name="T55" fmla="*/ 983 h 5586"/>
                  <a:gd name="T56" fmla="*/ 623 w 3498"/>
                  <a:gd name="T57" fmla="*/ 953 h 5586"/>
                  <a:gd name="T58" fmla="*/ 646 w 3498"/>
                  <a:gd name="T59" fmla="*/ 919 h 5586"/>
                  <a:gd name="T60" fmla="*/ 657 w 3498"/>
                  <a:gd name="T61" fmla="*/ 919 h 5586"/>
                  <a:gd name="T62" fmla="*/ 640 w 3498"/>
                  <a:gd name="T63" fmla="*/ 867 h 5586"/>
                  <a:gd name="T64" fmla="*/ 561 w 3498"/>
                  <a:gd name="T65" fmla="*/ 737 h 5586"/>
                  <a:gd name="T66" fmla="*/ 402 w 3498"/>
                  <a:gd name="T67" fmla="*/ 513 h 5586"/>
                  <a:gd name="T68" fmla="*/ 295 w 3498"/>
                  <a:gd name="T69" fmla="*/ 367 h 5586"/>
                  <a:gd name="T70" fmla="*/ 84 w 3498"/>
                  <a:gd name="T71" fmla="*/ 9 h 558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498" h="5586">
                    <a:moveTo>
                      <a:pt x="284" y="0"/>
                    </a:moveTo>
                    <a:lnTo>
                      <a:pt x="222" y="126"/>
                    </a:lnTo>
                    <a:lnTo>
                      <a:pt x="292" y="225"/>
                    </a:lnTo>
                    <a:lnTo>
                      <a:pt x="202" y="375"/>
                    </a:lnTo>
                    <a:lnTo>
                      <a:pt x="202" y="555"/>
                    </a:lnTo>
                    <a:lnTo>
                      <a:pt x="0" y="726"/>
                    </a:lnTo>
                    <a:lnTo>
                      <a:pt x="36" y="906"/>
                    </a:lnTo>
                    <a:lnTo>
                      <a:pt x="120" y="1020"/>
                    </a:lnTo>
                    <a:lnTo>
                      <a:pt x="142" y="1125"/>
                    </a:lnTo>
                    <a:lnTo>
                      <a:pt x="132" y="1308"/>
                    </a:lnTo>
                    <a:lnTo>
                      <a:pt x="72" y="1560"/>
                    </a:lnTo>
                    <a:lnTo>
                      <a:pt x="150" y="1800"/>
                    </a:lnTo>
                    <a:lnTo>
                      <a:pt x="262" y="1965"/>
                    </a:lnTo>
                    <a:lnTo>
                      <a:pt x="246" y="2106"/>
                    </a:lnTo>
                    <a:lnTo>
                      <a:pt x="262" y="2265"/>
                    </a:lnTo>
                    <a:lnTo>
                      <a:pt x="336" y="2268"/>
                    </a:lnTo>
                    <a:lnTo>
                      <a:pt x="408" y="2166"/>
                    </a:lnTo>
                    <a:lnTo>
                      <a:pt x="480" y="2058"/>
                    </a:lnTo>
                    <a:lnTo>
                      <a:pt x="516" y="2118"/>
                    </a:lnTo>
                    <a:lnTo>
                      <a:pt x="486" y="2244"/>
                    </a:lnTo>
                    <a:lnTo>
                      <a:pt x="442" y="2385"/>
                    </a:lnTo>
                    <a:lnTo>
                      <a:pt x="382" y="2385"/>
                    </a:lnTo>
                    <a:lnTo>
                      <a:pt x="366" y="2466"/>
                    </a:lnTo>
                    <a:lnTo>
                      <a:pt x="322" y="2565"/>
                    </a:lnTo>
                    <a:lnTo>
                      <a:pt x="492" y="2742"/>
                    </a:lnTo>
                    <a:lnTo>
                      <a:pt x="588" y="2838"/>
                    </a:lnTo>
                    <a:lnTo>
                      <a:pt x="592" y="2926"/>
                    </a:lnTo>
                    <a:lnTo>
                      <a:pt x="474" y="3000"/>
                    </a:lnTo>
                    <a:lnTo>
                      <a:pt x="606" y="3180"/>
                    </a:lnTo>
                    <a:lnTo>
                      <a:pt x="654" y="3360"/>
                    </a:lnTo>
                    <a:lnTo>
                      <a:pt x="768" y="3564"/>
                    </a:lnTo>
                    <a:lnTo>
                      <a:pt x="802" y="3736"/>
                    </a:lnTo>
                    <a:lnTo>
                      <a:pt x="892" y="3856"/>
                    </a:lnTo>
                    <a:lnTo>
                      <a:pt x="822" y="4128"/>
                    </a:lnTo>
                    <a:lnTo>
                      <a:pt x="1042" y="4246"/>
                    </a:lnTo>
                    <a:lnTo>
                      <a:pt x="1242" y="4326"/>
                    </a:lnTo>
                    <a:lnTo>
                      <a:pt x="1372" y="4456"/>
                    </a:lnTo>
                    <a:lnTo>
                      <a:pt x="1522" y="4546"/>
                    </a:lnTo>
                    <a:lnTo>
                      <a:pt x="1612" y="4546"/>
                    </a:lnTo>
                    <a:lnTo>
                      <a:pt x="1702" y="4636"/>
                    </a:lnTo>
                    <a:lnTo>
                      <a:pt x="1702" y="4756"/>
                    </a:lnTo>
                    <a:lnTo>
                      <a:pt x="1854" y="4842"/>
                    </a:lnTo>
                    <a:lnTo>
                      <a:pt x="1962" y="4944"/>
                    </a:lnTo>
                    <a:lnTo>
                      <a:pt x="2033" y="5056"/>
                    </a:lnTo>
                    <a:lnTo>
                      <a:pt x="2063" y="5236"/>
                    </a:lnTo>
                    <a:lnTo>
                      <a:pt x="2088" y="5394"/>
                    </a:lnTo>
                    <a:lnTo>
                      <a:pt x="2123" y="5506"/>
                    </a:lnTo>
                    <a:lnTo>
                      <a:pt x="2328" y="5484"/>
                    </a:lnTo>
                    <a:lnTo>
                      <a:pt x="2466" y="5532"/>
                    </a:lnTo>
                    <a:lnTo>
                      <a:pt x="2658" y="5532"/>
                    </a:lnTo>
                    <a:lnTo>
                      <a:pt x="2856" y="5544"/>
                    </a:lnTo>
                    <a:lnTo>
                      <a:pt x="3138" y="5586"/>
                    </a:lnTo>
                    <a:lnTo>
                      <a:pt x="3233" y="5536"/>
                    </a:lnTo>
                    <a:lnTo>
                      <a:pt x="3233" y="5416"/>
                    </a:lnTo>
                    <a:lnTo>
                      <a:pt x="3192" y="5292"/>
                    </a:lnTo>
                    <a:lnTo>
                      <a:pt x="3234" y="5184"/>
                    </a:lnTo>
                    <a:lnTo>
                      <a:pt x="3323" y="5116"/>
                    </a:lnTo>
                    <a:lnTo>
                      <a:pt x="3293" y="5026"/>
                    </a:lnTo>
                    <a:lnTo>
                      <a:pt x="3348" y="4950"/>
                    </a:lnTo>
                    <a:lnTo>
                      <a:pt x="3413" y="4846"/>
                    </a:lnTo>
                    <a:lnTo>
                      <a:pt x="3473" y="4846"/>
                    </a:lnTo>
                    <a:lnTo>
                      <a:pt x="3498" y="4770"/>
                    </a:lnTo>
                    <a:lnTo>
                      <a:pt x="3384" y="4572"/>
                    </a:lnTo>
                    <a:lnTo>
                      <a:pt x="3353" y="4396"/>
                    </a:lnTo>
                    <a:lnTo>
                      <a:pt x="2963" y="3886"/>
                    </a:lnTo>
                    <a:lnTo>
                      <a:pt x="2453" y="3226"/>
                    </a:lnTo>
                    <a:lnTo>
                      <a:pt x="2124" y="2706"/>
                    </a:lnTo>
                    <a:lnTo>
                      <a:pt x="1702" y="2175"/>
                    </a:lnTo>
                    <a:lnTo>
                      <a:pt x="1560" y="1938"/>
                    </a:lnTo>
                    <a:lnTo>
                      <a:pt x="1822" y="474"/>
                    </a:lnTo>
                    <a:lnTo>
                      <a:pt x="444" y="45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6" name="Freeform 166">
                <a:extLst>
                  <a:ext uri="{FF2B5EF4-FFF2-40B4-BE49-F238E27FC236}">
                    <a16:creationId xmlns:a16="http://schemas.microsoft.com/office/drawing/2014/main" id="{1A48A1F6-5909-4D5E-BF67-960C607BE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0503" y="3156141"/>
                <a:ext cx="559899" cy="871808"/>
              </a:xfrm>
              <a:custGeom>
                <a:avLst/>
                <a:gdLst>
                  <a:gd name="T0" fmla="*/ 49 w 2565"/>
                  <a:gd name="T1" fmla="*/ 0 h 3871"/>
                  <a:gd name="T2" fmla="*/ 272 w 2565"/>
                  <a:gd name="T3" fmla="*/ 46 h 3871"/>
                  <a:gd name="T4" fmla="*/ 486 w 2565"/>
                  <a:gd name="T5" fmla="*/ 88 h 3871"/>
                  <a:gd name="T6" fmla="*/ 480 w 2565"/>
                  <a:gd name="T7" fmla="*/ 110 h 3871"/>
                  <a:gd name="T8" fmla="*/ 465 w 2565"/>
                  <a:gd name="T9" fmla="*/ 183 h 3871"/>
                  <a:gd name="T10" fmla="*/ 458 w 2565"/>
                  <a:gd name="T11" fmla="*/ 251 h 3871"/>
                  <a:gd name="T12" fmla="*/ 450 w 2565"/>
                  <a:gd name="T13" fmla="*/ 318 h 3871"/>
                  <a:gd name="T14" fmla="*/ 425 w 2565"/>
                  <a:gd name="T15" fmla="*/ 472 h 3871"/>
                  <a:gd name="T16" fmla="*/ 414 w 2565"/>
                  <a:gd name="T17" fmla="*/ 569 h 3871"/>
                  <a:gd name="T18" fmla="*/ 409 w 2565"/>
                  <a:gd name="T19" fmla="*/ 587 h 3871"/>
                  <a:gd name="T20" fmla="*/ 409 w 2565"/>
                  <a:gd name="T21" fmla="*/ 612 h 3871"/>
                  <a:gd name="T22" fmla="*/ 399 w 2565"/>
                  <a:gd name="T23" fmla="*/ 624 h 3871"/>
                  <a:gd name="T24" fmla="*/ 404 w 2565"/>
                  <a:gd name="T25" fmla="*/ 652 h 3871"/>
                  <a:gd name="T26" fmla="*/ 376 w 2565"/>
                  <a:gd name="T27" fmla="*/ 642 h 3871"/>
                  <a:gd name="T28" fmla="*/ 357 w 2565"/>
                  <a:gd name="T29" fmla="*/ 637 h 3871"/>
                  <a:gd name="T30" fmla="*/ 342 w 2565"/>
                  <a:gd name="T31" fmla="*/ 646 h 3871"/>
                  <a:gd name="T32" fmla="*/ 341 w 2565"/>
                  <a:gd name="T33" fmla="*/ 662 h 3871"/>
                  <a:gd name="T34" fmla="*/ 348 w 2565"/>
                  <a:gd name="T35" fmla="*/ 695 h 3871"/>
                  <a:gd name="T36" fmla="*/ 346 w 2565"/>
                  <a:gd name="T37" fmla="*/ 718 h 3871"/>
                  <a:gd name="T38" fmla="*/ 333 w 2565"/>
                  <a:gd name="T39" fmla="*/ 734 h 3871"/>
                  <a:gd name="T40" fmla="*/ 214 w 2565"/>
                  <a:gd name="T41" fmla="*/ 579 h 3871"/>
                  <a:gd name="T42" fmla="*/ 170 w 2565"/>
                  <a:gd name="T43" fmla="*/ 523 h 3871"/>
                  <a:gd name="T44" fmla="*/ 108 w 2565"/>
                  <a:gd name="T45" fmla="*/ 424 h 3871"/>
                  <a:gd name="T46" fmla="*/ 27 w 2565"/>
                  <a:gd name="T47" fmla="*/ 323 h 3871"/>
                  <a:gd name="T48" fmla="*/ 0 w 2565"/>
                  <a:gd name="T49" fmla="*/ 277 h 3871"/>
                  <a:gd name="T50" fmla="*/ 49 w 2565"/>
                  <a:gd name="T51" fmla="*/ 0 h 38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565" h="3871">
                    <a:moveTo>
                      <a:pt x="261" y="0"/>
                    </a:moveTo>
                    <a:lnTo>
                      <a:pt x="1437" y="241"/>
                    </a:lnTo>
                    <a:lnTo>
                      <a:pt x="2565" y="465"/>
                    </a:lnTo>
                    <a:lnTo>
                      <a:pt x="2532" y="580"/>
                    </a:lnTo>
                    <a:lnTo>
                      <a:pt x="2454" y="964"/>
                    </a:lnTo>
                    <a:lnTo>
                      <a:pt x="2418" y="1324"/>
                    </a:lnTo>
                    <a:lnTo>
                      <a:pt x="2376" y="1678"/>
                    </a:lnTo>
                    <a:lnTo>
                      <a:pt x="2243" y="2489"/>
                    </a:lnTo>
                    <a:lnTo>
                      <a:pt x="2183" y="2999"/>
                    </a:lnTo>
                    <a:lnTo>
                      <a:pt x="2160" y="3094"/>
                    </a:lnTo>
                    <a:lnTo>
                      <a:pt x="2160" y="3226"/>
                    </a:lnTo>
                    <a:lnTo>
                      <a:pt x="2106" y="3292"/>
                    </a:lnTo>
                    <a:lnTo>
                      <a:pt x="2130" y="3436"/>
                    </a:lnTo>
                    <a:lnTo>
                      <a:pt x="1986" y="3388"/>
                    </a:lnTo>
                    <a:lnTo>
                      <a:pt x="1883" y="3359"/>
                    </a:lnTo>
                    <a:lnTo>
                      <a:pt x="1806" y="3406"/>
                    </a:lnTo>
                    <a:lnTo>
                      <a:pt x="1800" y="3490"/>
                    </a:lnTo>
                    <a:lnTo>
                      <a:pt x="1836" y="3664"/>
                    </a:lnTo>
                    <a:lnTo>
                      <a:pt x="1824" y="3784"/>
                    </a:lnTo>
                    <a:lnTo>
                      <a:pt x="1757" y="3871"/>
                    </a:lnTo>
                    <a:lnTo>
                      <a:pt x="1130" y="3054"/>
                    </a:lnTo>
                    <a:lnTo>
                      <a:pt x="899" y="2758"/>
                    </a:lnTo>
                    <a:lnTo>
                      <a:pt x="569" y="2236"/>
                    </a:lnTo>
                    <a:lnTo>
                      <a:pt x="144" y="1702"/>
                    </a:lnTo>
                    <a:lnTo>
                      <a:pt x="0" y="1459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7" name="Freeform 167">
                <a:extLst>
                  <a:ext uri="{FF2B5EF4-FFF2-40B4-BE49-F238E27FC236}">
                    <a16:creationId xmlns:a16="http://schemas.microsoft.com/office/drawing/2014/main" id="{3800D510-60A9-4625-8D82-CA485F21E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3862" y="2455370"/>
                <a:ext cx="516120" cy="855179"/>
              </a:xfrm>
              <a:custGeom>
                <a:avLst/>
                <a:gdLst>
                  <a:gd name="T0" fmla="*/ 129 w 2360"/>
                  <a:gd name="T1" fmla="*/ 2 h 3800"/>
                  <a:gd name="T2" fmla="*/ 152 w 2360"/>
                  <a:gd name="T3" fmla="*/ 0 h 3800"/>
                  <a:gd name="T4" fmla="*/ 186 w 2360"/>
                  <a:gd name="T5" fmla="*/ 12 h 3800"/>
                  <a:gd name="T6" fmla="*/ 181 w 2360"/>
                  <a:gd name="T7" fmla="*/ 59 h 3800"/>
                  <a:gd name="T8" fmla="*/ 180 w 2360"/>
                  <a:gd name="T9" fmla="*/ 100 h 3800"/>
                  <a:gd name="T10" fmla="*/ 180 w 2360"/>
                  <a:gd name="T11" fmla="*/ 152 h 3800"/>
                  <a:gd name="T12" fmla="*/ 198 w 2360"/>
                  <a:gd name="T13" fmla="*/ 179 h 3800"/>
                  <a:gd name="T14" fmla="*/ 226 w 2360"/>
                  <a:gd name="T15" fmla="*/ 209 h 3800"/>
                  <a:gd name="T16" fmla="*/ 237 w 2360"/>
                  <a:gd name="T17" fmla="*/ 230 h 3800"/>
                  <a:gd name="T18" fmla="*/ 260 w 2360"/>
                  <a:gd name="T19" fmla="*/ 243 h 3800"/>
                  <a:gd name="T20" fmla="*/ 241 w 2360"/>
                  <a:gd name="T21" fmla="*/ 299 h 3800"/>
                  <a:gd name="T22" fmla="*/ 241 w 2360"/>
                  <a:gd name="T23" fmla="*/ 320 h 3800"/>
                  <a:gd name="T24" fmla="*/ 241 w 2360"/>
                  <a:gd name="T25" fmla="*/ 341 h 3800"/>
                  <a:gd name="T26" fmla="*/ 271 w 2360"/>
                  <a:gd name="T27" fmla="*/ 340 h 3800"/>
                  <a:gd name="T28" fmla="*/ 288 w 2360"/>
                  <a:gd name="T29" fmla="*/ 391 h 3800"/>
                  <a:gd name="T30" fmla="*/ 291 w 2360"/>
                  <a:gd name="T31" fmla="*/ 421 h 3800"/>
                  <a:gd name="T32" fmla="*/ 300 w 2360"/>
                  <a:gd name="T33" fmla="*/ 440 h 3800"/>
                  <a:gd name="T34" fmla="*/ 316 w 2360"/>
                  <a:gd name="T35" fmla="*/ 456 h 3800"/>
                  <a:gd name="T36" fmla="*/ 334 w 2360"/>
                  <a:gd name="T37" fmla="*/ 465 h 3800"/>
                  <a:gd name="T38" fmla="*/ 380 w 2360"/>
                  <a:gd name="T39" fmla="*/ 465 h 3800"/>
                  <a:gd name="T40" fmla="*/ 397 w 2360"/>
                  <a:gd name="T41" fmla="*/ 476 h 3800"/>
                  <a:gd name="T42" fmla="*/ 420 w 2360"/>
                  <a:gd name="T43" fmla="*/ 471 h 3800"/>
                  <a:gd name="T44" fmla="*/ 420 w 2360"/>
                  <a:gd name="T45" fmla="*/ 454 h 3800"/>
                  <a:gd name="T46" fmla="*/ 448 w 2360"/>
                  <a:gd name="T47" fmla="*/ 465 h 3800"/>
                  <a:gd name="T48" fmla="*/ 435 w 2360"/>
                  <a:gd name="T49" fmla="*/ 590 h 3800"/>
                  <a:gd name="T50" fmla="*/ 427 w 2360"/>
                  <a:gd name="T51" fmla="*/ 662 h 3800"/>
                  <a:gd name="T52" fmla="*/ 421 w 2360"/>
                  <a:gd name="T53" fmla="*/ 720 h 3800"/>
                  <a:gd name="T54" fmla="*/ 324 w 2360"/>
                  <a:gd name="T55" fmla="*/ 694 h 3800"/>
                  <a:gd name="T56" fmla="*/ 212 w 2360"/>
                  <a:gd name="T57" fmla="*/ 678 h 3800"/>
                  <a:gd name="T58" fmla="*/ 0 w 2360"/>
                  <a:gd name="T59" fmla="*/ 636 h 3800"/>
                  <a:gd name="T60" fmla="*/ 23 w 2360"/>
                  <a:gd name="T61" fmla="*/ 482 h 3800"/>
                  <a:gd name="T62" fmla="*/ 46 w 2360"/>
                  <a:gd name="T63" fmla="*/ 448 h 3800"/>
                  <a:gd name="T64" fmla="*/ 28 w 2360"/>
                  <a:gd name="T65" fmla="*/ 425 h 3800"/>
                  <a:gd name="T66" fmla="*/ 28 w 2360"/>
                  <a:gd name="T67" fmla="*/ 403 h 3800"/>
                  <a:gd name="T68" fmla="*/ 57 w 2360"/>
                  <a:gd name="T69" fmla="*/ 385 h 3800"/>
                  <a:gd name="T70" fmla="*/ 63 w 2360"/>
                  <a:gd name="T71" fmla="*/ 358 h 3800"/>
                  <a:gd name="T72" fmla="*/ 63 w 2360"/>
                  <a:gd name="T73" fmla="*/ 351 h 3800"/>
                  <a:gd name="T74" fmla="*/ 69 w 2360"/>
                  <a:gd name="T75" fmla="*/ 340 h 3800"/>
                  <a:gd name="T76" fmla="*/ 91 w 2360"/>
                  <a:gd name="T77" fmla="*/ 334 h 3800"/>
                  <a:gd name="T78" fmla="*/ 93 w 2360"/>
                  <a:gd name="T79" fmla="*/ 317 h 3800"/>
                  <a:gd name="T80" fmla="*/ 91 w 2360"/>
                  <a:gd name="T81" fmla="*/ 294 h 3800"/>
                  <a:gd name="T82" fmla="*/ 75 w 2360"/>
                  <a:gd name="T83" fmla="*/ 271 h 3800"/>
                  <a:gd name="T84" fmla="*/ 75 w 2360"/>
                  <a:gd name="T85" fmla="*/ 237 h 3800"/>
                  <a:gd name="T86" fmla="*/ 99 w 2360"/>
                  <a:gd name="T87" fmla="*/ 156 h 3800"/>
                  <a:gd name="T88" fmla="*/ 103 w 2360"/>
                  <a:gd name="T89" fmla="*/ 131 h 3800"/>
                  <a:gd name="T90" fmla="*/ 102 w 2360"/>
                  <a:gd name="T91" fmla="*/ 96 h 3800"/>
                  <a:gd name="T92" fmla="*/ 114 w 2360"/>
                  <a:gd name="T93" fmla="*/ 59 h 3800"/>
                  <a:gd name="T94" fmla="*/ 120 w 2360"/>
                  <a:gd name="T95" fmla="*/ 20 h 3800"/>
                  <a:gd name="T96" fmla="*/ 129 w 2360"/>
                  <a:gd name="T97" fmla="*/ 2 h 38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360" h="3800">
                    <a:moveTo>
                      <a:pt x="681" y="12"/>
                    </a:moveTo>
                    <a:lnTo>
                      <a:pt x="803" y="0"/>
                    </a:lnTo>
                    <a:lnTo>
                      <a:pt x="979" y="64"/>
                    </a:lnTo>
                    <a:lnTo>
                      <a:pt x="955" y="312"/>
                    </a:lnTo>
                    <a:lnTo>
                      <a:pt x="947" y="528"/>
                    </a:lnTo>
                    <a:lnTo>
                      <a:pt x="950" y="804"/>
                    </a:lnTo>
                    <a:lnTo>
                      <a:pt x="1043" y="944"/>
                    </a:lnTo>
                    <a:lnTo>
                      <a:pt x="1190" y="1104"/>
                    </a:lnTo>
                    <a:lnTo>
                      <a:pt x="1251" y="1216"/>
                    </a:lnTo>
                    <a:lnTo>
                      <a:pt x="1370" y="1284"/>
                    </a:lnTo>
                    <a:lnTo>
                      <a:pt x="1267" y="1576"/>
                    </a:lnTo>
                    <a:lnTo>
                      <a:pt x="1267" y="1688"/>
                    </a:lnTo>
                    <a:lnTo>
                      <a:pt x="1267" y="1800"/>
                    </a:lnTo>
                    <a:lnTo>
                      <a:pt x="1430" y="1794"/>
                    </a:lnTo>
                    <a:lnTo>
                      <a:pt x="1515" y="2064"/>
                    </a:lnTo>
                    <a:lnTo>
                      <a:pt x="1531" y="2224"/>
                    </a:lnTo>
                    <a:lnTo>
                      <a:pt x="1579" y="2320"/>
                    </a:lnTo>
                    <a:lnTo>
                      <a:pt x="1667" y="2408"/>
                    </a:lnTo>
                    <a:lnTo>
                      <a:pt x="1760" y="2454"/>
                    </a:lnTo>
                    <a:lnTo>
                      <a:pt x="2000" y="2454"/>
                    </a:lnTo>
                    <a:lnTo>
                      <a:pt x="2090" y="2514"/>
                    </a:lnTo>
                    <a:lnTo>
                      <a:pt x="2210" y="2484"/>
                    </a:lnTo>
                    <a:lnTo>
                      <a:pt x="2210" y="2394"/>
                    </a:lnTo>
                    <a:lnTo>
                      <a:pt x="2360" y="2454"/>
                    </a:lnTo>
                    <a:lnTo>
                      <a:pt x="2291" y="3112"/>
                    </a:lnTo>
                    <a:lnTo>
                      <a:pt x="2251" y="3496"/>
                    </a:lnTo>
                    <a:lnTo>
                      <a:pt x="2219" y="3800"/>
                    </a:lnTo>
                    <a:lnTo>
                      <a:pt x="1707" y="3664"/>
                    </a:lnTo>
                    <a:lnTo>
                      <a:pt x="1115" y="3576"/>
                    </a:lnTo>
                    <a:lnTo>
                      <a:pt x="0" y="3355"/>
                    </a:lnTo>
                    <a:lnTo>
                      <a:pt x="121" y="2544"/>
                    </a:lnTo>
                    <a:lnTo>
                      <a:pt x="241" y="2365"/>
                    </a:lnTo>
                    <a:lnTo>
                      <a:pt x="150" y="2242"/>
                    </a:lnTo>
                    <a:lnTo>
                      <a:pt x="150" y="2125"/>
                    </a:lnTo>
                    <a:lnTo>
                      <a:pt x="300" y="2034"/>
                    </a:lnTo>
                    <a:lnTo>
                      <a:pt x="330" y="1887"/>
                    </a:lnTo>
                    <a:lnTo>
                      <a:pt x="330" y="1852"/>
                    </a:lnTo>
                    <a:lnTo>
                      <a:pt x="361" y="1794"/>
                    </a:lnTo>
                    <a:lnTo>
                      <a:pt x="478" y="1764"/>
                    </a:lnTo>
                    <a:lnTo>
                      <a:pt x="492" y="1671"/>
                    </a:lnTo>
                    <a:lnTo>
                      <a:pt x="480" y="1554"/>
                    </a:lnTo>
                    <a:lnTo>
                      <a:pt x="393" y="1432"/>
                    </a:lnTo>
                    <a:lnTo>
                      <a:pt x="396" y="1252"/>
                    </a:lnTo>
                    <a:lnTo>
                      <a:pt x="519" y="823"/>
                    </a:lnTo>
                    <a:lnTo>
                      <a:pt x="544" y="691"/>
                    </a:lnTo>
                    <a:lnTo>
                      <a:pt x="535" y="505"/>
                    </a:lnTo>
                    <a:lnTo>
                      <a:pt x="598" y="312"/>
                    </a:lnTo>
                    <a:lnTo>
                      <a:pt x="633" y="105"/>
                    </a:lnTo>
                    <a:lnTo>
                      <a:pt x="681" y="12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Freeform 168">
                <a:extLst>
                  <a:ext uri="{FF2B5EF4-FFF2-40B4-BE49-F238E27FC236}">
                    <a16:creationId xmlns:a16="http://schemas.microsoft.com/office/drawing/2014/main" id="{CA3C41F1-DBB4-476A-8718-6EABF4349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5839" y="3317676"/>
                <a:ext cx="574875" cy="435904"/>
              </a:xfrm>
              <a:custGeom>
                <a:avLst/>
                <a:gdLst>
                  <a:gd name="T0" fmla="*/ 10 w 2495"/>
                  <a:gd name="T1" fmla="*/ 256 h 1836"/>
                  <a:gd name="T2" fmla="*/ 35 w 2495"/>
                  <a:gd name="T3" fmla="*/ 274 h 1836"/>
                  <a:gd name="T4" fmla="*/ 55 w 2495"/>
                  <a:gd name="T5" fmla="*/ 272 h 1836"/>
                  <a:gd name="T6" fmla="*/ 68 w 2495"/>
                  <a:gd name="T7" fmla="*/ 288 h 1836"/>
                  <a:gd name="T8" fmla="*/ 82 w 2495"/>
                  <a:gd name="T9" fmla="*/ 292 h 1836"/>
                  <a:gd name="T10" fmla="*/ 97 w 2495"/>
                  <a:gd name="T11" fmla="*/ 277 h 1836"/>
                  <a:gd name="T12" fmla="*/ 127 w 2495"/>
                  <a:gd name="T13" fmla="*/ 262 h 1836"/>
                  <a:gd name="T14" fmla="*/ 161 w 2495"/>
                  <a:gd name="T15" fmla="*/ 247 h 1836"/>
                  <a:gd name="T16" fmla="*/ 167 w 2495"/>
                  <a:gd name="T17" fmla="*/ 228 h 1836"/>
                  <a:gd name="T18" fmla="*/ 162 w 2495"/>
                  <a:gd name="T19" fmla="*/ 205 h 1836"/>
                  <a:gd name="T20" fmla="*/ 179 w 2495"/>
                  <a:gd name="T21" fmla="*/ 166 h 1836"/>
                  <a:gd name="T22" fmla="*/ 202 w 2495"/>
                  <a:gd name="T23" fmla="*/ 148 h 1836"/>
                  <a:gd name="T24" fmla="*/ 229 w 2495"/>
                  <a:gd name="T25" fmla="*/ 102 h 1836"/>
                  <a:gd name="T26" fmla="*/ 255 w 2495"/>
                  <a:gd name="T27" fmla="*/ 60 h 1836"/>
                  <a:gd name="T28" fmla="*/ 262 w 2495"/>
                  <a:gd name="T29" fmla="*/ 34 h 1836"/>
                  <a:gd name="T30" fmla="*/ 272 w 2495"/>
                  <a:gd name="T31" fmla="*/ 22 h 1836"/>
                  <a:gd name="T32" fmla="*/ 297 w 2495"/>
                  <a:gd name="T33" fmla="*/ 20 h 1836"/>
                  <a:gd name="T34" fmla="*/ 315 w 2495"/>
                  <a:gd name="T35" fmla="*/ 0 h 1836"/>
                  <a:gd name="T36" fmla="*/ 339 w 2495"/>
                  <a:gd name="T37" fmla="*/ 11 h 1836"/>
                  <a:gd name="T38" fmla="*/ 340 w 2495"/>
                  <a:gd name="T39" fmla="*/ 16 h 1836"/>
                  <a:gd name="T40" fmla="*/ 340 w 2495"/>
                  <a:gd name="T41" fmla="*/ 21 h 1836"/>
                  <a:gd name="T42" fmla="*/ 338 w 2495"/>
                  <a:gd name="T43" fmla="*/ 37 h 1836"/>
                  <a:gd name="T44" fmla="*/ 350 w 2495"/>
                  <a:gd name="T45" fmla="*/ 57 h 1836"/>
                  <a:gd name="T46" fmla="*/ 407 w 2495"/>
                  <a:gd name="T47" fmla="*/ 91 h 1836"/>
                  <a:gd name="T48" fmla="*/ 431 w 2495"/>
                  <a:gd name="T49" fmla="*/ 87 h 1836"/>
                  <a:gd name="T50" fmla="*/ 452 w 2495"/>
                  <a:gd name="T51" fmla="*/ 108 h 1836"/>
                  <a:gd name="T52" fmla="*/ 447 w 2495"/>
                  <a:gd name="T53" fmla="*/ 119 h 1836"/>
                  <a:gd name="T54" fmla="*/ 424 w 2495"/>
                  <a:gd name="T55" fmla="*/ 108 h 1836"/>
                  <a:gd name="T56" fmla="*/ 418 w 2495"/>
                  <a:gd name="T57" fmla="*/ 131 h 1836"/>
                  <a:gd name="T58" fmla="*/ 458 w 2495"/>
                  <a:gd name="T59" fmla="*/ 142 h 1836"/>
                  <a:gd name="T60" fmla="*/ 464 w 2495"/>
                  <a:gd name="T61" fmla="*/ 171 h 1836"/>
                  <a:gd name="T62" fmla="*/ 447 w 2495"/>
                  <a:gd name="T63" fmla="*/ 188 h 1836"/>
                  <a:gd name="T64" fmla="*/ 482 w 2495"/>
                  <a:gd name="T65" fmla="*/ 193 h 1836"/>
                  <a:gd name="T66" fmla="*/ 499 w 2495"/>
                  <a:gd name="T67" fmla="*/ 193 h 1836"/>
                  <a:gd name="T68" fmla="*/ 493 w 2495"/>
                  <a:gd name="T69" fmla="*/ 217 h 1836"/>
                  <a:gd name="T70" fmla="*/ 457 w 2495"/>
                  <a:gd name="T71" fmla="*/ 234 h 1836"/>
                  <a:gd name="T72" fmla="*/ 414 w 2495"/>
                  <a:gd name="T73" fmla="*/ 240 h 1836"/>
                  <a:gd name="T74" fmla="*/ 255 w 2495"/>
                  <a:gd name="T75" fmla="*/ 287 h 1836"/>
                  <a:gd name="T76" fmla="*/ 181 w 2495"/>
                  <a:gd name="T77" fmla="*/ 318 h 1836"/>
                  <a:gd name="T78" fmla="*/ 80 w 2495"/>
                  <a:gd name="T79" fmla="*/ 346 h 1836"/>
                  <a:gd name="T80" fmla="*/ 54 w 2495"/>
                  <a:gd name="T81" fmla="*/ 359 h 1836"/>
                  <a:gd name="T82" fmla="*/ 7 w 2495"/>
                  <a:gd name="T83" fmla="*/ 367 h 1836"/>
                  <a:gd name="T84" fmla="*/ 11 w 2495"/>
                  <a:gd name="T85" fmla="*/ 350 h 1836"/>
                  <a:gd name="T86" fmla="*/ 0 w 2495"/>
                  <a:gd name="T87" fmla="*/ 324 h 1836"/>
                  <a:gd name="T88" fmla="*/ 12 w 2495"/>
                  <a:gd name="T89" fmla="*/ 303 h 1836"/>
                  <a:gd name="T90" fmla="*/ 13 w 2495"/>
                  <a:gd name="T91" fmla="*/ 280 h 1836"/>
                  <a:gd name="T92" fmla="*/ 10 w 2495"/>
                  <a:gd name="T93" fmla="*/ 256 h 18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495" h="1836">
                    <a:moveTo>
                      <a:pt x="51" y="1279"/>
                    </a:moveTo>
                    <a:lnTo>
                      <a:pt x="175" y="1371"/>
                    </a:lnTo>
                    <a:lnTo>
                      <a:pt x="277" y="1363"/>
                    </a:lnTo>
                    <a:lnTo>
                      <a:pt x="339" y="1440"/>
                    </a:lnTo>
                    <a:lnTo>
                      <a:pt x="411" y="1462"/>
                    </a:lnTo>
                    <a:lnTo>
                      <a:pt x="486" y="1386"/>
                    </a:lnTo>
                    <a:lnTo>
                      <a:pt x="637" y="1310"/>
                    </a:lnTo>
                    <a:lnTo>
                      <a:pt x="804" y="1234"/>
                    </a:lnTo>
                    <a:lnTo>
                      <a:pt x="835" y="1143"/>
                    </a:lnTo>
                    <a:lnTo>
                      <a:pt x="811" y="1026"/>
                    </a:lnTo>
                    <a:lnTo>
                      <a:pt x="895" y="831"/>
                    </a:lnTo>
                    <a:lnTo>
                      <a:pt x="1010" y="740"/>
                    </a:lnTo>
                    <a:lnTo>
                      <a:pt x="1146" y="512"/>
                    </a:lnTo>
                    <a:lnTo>
                      <a:pt x="1275" y="299"/>
                    </a:lnTo>
                    <a:lnTo>
                      <a:pt x="1312" y="170"/>
                    </a:lnTo>
                    <a:lnTo>
                      <a:pt x="1358" y="109"/>
                    </a:lnTo>
                    <a:lnTo>
                      <a:pt x="1487" y="102"/>
                    </a:lnTo>
                    <a:lnTo>
                      <a:pt x="1574" y="0"/>
                    </a:lnTo>
                    <a:lnTo>
                      <a:pt x="1694" y="56"/>
                    </a:lnTo>
                    <a:lnTo>
                      <a:pt x="1698" y="78"/>
                    </a:lnTo>
                    <a:lnTo>
                      <a:pt x="1698" y="106"/>
                    </a:lnTo>
                    <a:lnTo>
                      <a:pt x="1692" y="185"/>
                    </a:lnTo>
                    <a:lnTo>
                      <a:pt x="1751" y="284"/>
                    </a:lnTo>
                    <a:lnTo>
                      <a:pt x="2034" y="455"/>
                    </a:lnTo>
                    <a:lnTo>
                      <a:pt x="2154" y="436"/>
                    </a:lnTo>
                    <a:lnTo>
                      <a:pt x="2262" y="540"/>
                    </a:lnTo>
                    <a:lnTo>
                      <a:pt x="2233" y="597"/>
                    </a:lnTo>
                    <a:lnTo>
                      <a:pt x="2119" y="540"/>
                    </a:lnTo>
                    <a:lnTo>
                      <a:pt x="2091" y="654"/>
                    </a:lnTo>
                    <a:lnTo>
                      <a:pt x="2290" y="711"/>
                    </a:lnTo>
                    <a:lnTo>
                      <a:pt x="2319" y="853"/>
                    </a:lnTo>
                    <a:lnTo>
                      <a:pt x="2233" y="940"/>
                    </a:lnTo>
                    <a:lnTo>
                      <a:pt x="2412" y="968"/>
                    </a:lnTo>
                    <a:lnTo>
                      <a:pt x="2495" y="968"/>
                    </a:lnTo>
                    <a:lnTo>
                      <a:pt x="2467" y="1088"/>
                    </a:lnTo>
                    <a:lnTo>
                      <a:pt x="2285" y="1173"/>
                    </a:lnTo>
                    <a:lnTo>
                      <a:pt x="2072" y="1199"/>
                    </a:lnTo>
                    <a:lnTo>
                      <a:pt x="1273" y="1436"/>
                    </a:lnTo>
                    <a:lnTo>
                      <a:pt x="904" y="1593"/>
                    </a:lnTo>
                    <a:lnTo>
                      <a:pt x="402" y="1733"/>
                    </a:lnTo>
                    <a:lnTo>
                      <a:pt x="268" y="1794"/>
                    </a:lnTo>
                    <a:lnTo>
                      <a:pt x="34" y="1836"/>
                    </a:lnTo>
                    <a:lnTo>
                      <a:pt x="54" y="1753"/>
                    </a:lnTo>
                    <a:lnTo>
                      <a:pt x="0" y="1620"/>
                    </a:lnTo>
                    <a:lnTo>
                      <a:pt x="58" y="1517"/>
                    </a:lnTo>
                    <a:lnTo>
                      <a:pt x="66" y="1400"/>
                    </a:lnTo>
                    <a:lnTo>
                      <a:pt x="51" y="1279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Freeform 169">
                <a:extLst>
                  <a:ext uri="{FF2B5EF4-FFF2-40B4-BE49-F238E27FC236}">
                    <a16:creationId xmlns:a16="http://schemas.microsoft.com/office/drawing/2014/main" id="{D081BDFB-B391-4AB4-9409-BA28A4568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8190" y="3270165"/>
                <a:ext cx="390546" cy="394333"/>
              </a:xfrm>
              <a:custGeom>
                <a:avLst/>
                <a:gdLst>
                  <a:gd name="T0" fmla="*/ 100 w 1790"/>
                  <a:gd name="T1" fmla="*/ 5 h 1751"/>
                  <a:gd name="T2" fmla="*/ 113 w 1790"/>
                  <a:gd name="T3" fmla="*/ 0 h 1751"/>
                  <a:gd name="T4" fmla="*/ 118 w 1790"/>
                  <a:gd name="T5" fmla="*/ 52 h 1751"/>
                  <a:gd name="T6" fmla="*/ 130 w 1790"/>
                  <a:gd name="T7" fmla="*/ 72 h 1751"/>
                  <a:gd name="T8" fmla="*/ 166 w 1790"/>
                  <a:gd name="T9" fmla="*/ 65 h 1751"/>
                  <a:gd name="T10" fmla="*/ 187 w 1790"/>
                  <a:gd name="T11" fmla="*/ 49 h 1751"/>
                  <a:gd name="T12" fmla="*/ 204 w 1790"/>
                  <a:gd name="T13" fmla="*/ 49 h 1751"/>
                  <a:gd name="T14" fmla="*/ 209 w 1790"/>
                  <a:gd name="T15" fmla="*/ 78 h 1751"/>
                  <a:gd name="T16" fmla="*/ 221 w 1790"/>
                  <a:gd name="T17" fmla="*/ 78 h 1751"/>
                  <a:gd name="T18" fmla="*/ 239 w 1790"/>
                  <a:gd name="T19" fmla="*/ 58 h 1751"/>
                  <a:gd name="T20" fmla="*/ 259 w 1790"/>
                  <a:gd name="T21" fmla="*/ 46 h 1751"/>
                  <a:gd name="T22" fmla="*/ 280 w 1790"/>
                  <a:gd name="T23" fmla="*/ 42 h 1751"/>
                  <a:gd name="T24" fmla="*/ 289 w 1790"/>
                  <a:gd name="T25" fmla="*/ 27 h 1751"/>
                  <a:gd name="T26" fmla="*/ 302 w 1790"/>
                  <a:gd name="T27" fmla="*/ 21 h 1751"/>
                  <a:gd name="T28" fmla="*/ 318 w 1790"/>
                  <a:gd name="T29" fmla="*/ 32 h 1751"/>
                  <a:gd name="T30" fmla="*/ 339 w 1790"/>
                  <a:gd name="T31" fmla="*/ 40 h 1751"/>
                  <a:gd name="T32" fmla="*/ 321 w 1790"/>
                  <a:gd name="T33" fmla="*/ 61 h 1751"/>
                  <a:gd name="T34" fmla="*/ 295 w 1790"/>
                  <a:gd name="T35" fmla="*/ 62 h 1751"/>
                  <a:gd name="T36" fmla="*/ 287 w 1790"/>
                  <a:gd name="T37" fmla="*/ 74 h 1751"/>
                  <a:gd name="T38" fmla="*/ 279 w 1790"/>
                  <a:gd name="T39" fmla="*/ 100 h 1751"/>
                  <a:gd name="T40" fmla="*/ 225 w 1790"/>
                  <a:gd name="T41" fmla="*/ 188 h 1751"/>
                  <a:gd name="T42" fmla="*/ 203 w 1790"/>
                  <a:gd name="T43" fmla="*/ 206 h 1751"/>
                  <a:gd name="T44" fmla="*/ 187 w 1790"/>
                  <a:gd name="T45" fmla="*/ 245 h 1751"/>
                  <a:gd name="T46" fmla="*/ 191 w 1790"/>
                  <a:gd name="T47" fmla="*/ 268 h 1751"/>
                  <a:gd name="T48" fmla="*/ 185 w 1790"/>
                  <a:gd name="T49" fmla="*/ 286 h 1751"/>
                  <a:gd name="T50" fmla="*/ 149 w 1790"/>
                  <a:gd name="T51" fmla="*/ 303 h 1751"/>
                  <a:gd name="T52" fmla="*/ 121 w 1790"/>
                  <a:gd name="T53" fmla="*/ 317 h 1751"/>
                  <a:gd name="T54" fmla="*/ 106 w 1790"/>
                  <a:gd name="T55" fmla="*/ 332 h 1751"/>
                  <a:gd name="T56" fmla="*/ 92 w 1790"/>
                  <a:gd name="T57" fmla="*/ 327 h 1751"/>
                  <a:gd name="T58" fmla="*/ 80 w 1790"/>
                  <a:gd name="T59" fmla="*/ 312 h 1751"/>
                  <a:gd name="T60" fmla="*/ 59 w 1790"/>
                  <a:gd name="T61" fmla="*/ 314 h 1751"/>
                  <a:gd name="T62" fmla="*/ 35 w 1790"/>
                  <a:gd name="T63" fmla="*/ 296 h 1751"/>
                  <a:gd name="T64" fmla="*/ 15 w 1790"/>
                  <a:gd name="T65" fmla="*/ 279 h 1751"/>
                  <a:gd name="T66" fmla="*/ 11 w 1790"/>
                  <a:gd name="T67" fmla="*/ 245 h 1751"/>
                  <a:gd name="T68" fmla="*/ 0 w 1790"/>
                  <a:gd name="T69" fmla="*/ 233 h 1751"/>
                  <a:gd name="T70" fmla="*/ 23 w 1790"/>
                  <a:gd name="T71" fmla="*/ 210 h 1751"/>
                  <a:gd name="T72" fmla="*/ 28 w 1790"/>
                  <a:gd name="T73" fmla="*/ 191 h 1751"/>
                  <a:gd name="T74" fmla="*/ 28 w 1790"/>
                  <a:gd name="T75" fmla="*/ 165 h 1751"/>
                  <a:gd name="T76" fmla="*/ 47 w 1790"/>
                  <a:gd name="T77" fmla="*/ 168 h 1751"/>
                  <a:gd name="T78" fmla="*/ 54 w 1790"/>
                  <a:gd name="T79" fmla="*/ 150 h 1751"/>
                  <a:gd name="T80" fmla="*/ 52 w 1790"/>
                  <a:gd name="T81" fmla="*/ 131 h 1751"/>
                  <a:gd name="T82" fmla="*/ 71 w 1790"/>
                  <a:gd name="T83" fmla="*/ 117 h 1751"/>
                  <a:gd name="T84" fmla="*/ 91 w 1790"/>
                  <a:gd name="T85" fmla="*/ 90 h 1751"/>
                  <a:gd name="T86" fmla="*/ 103 w 1790"/>
                  <a:gd name="T87" fmla="*/ 56 h 1751"/>
                  <a:gd name="T88" fmla="*/ 100 w 1790"/>
                  <a:gd name="T89" fmla="*/ 5 h 175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90" h="1751">
                    <a:moveTo>
                      <a:pt x="527" y="24"/>
                    </a:moveTo>
                    <a:lnTo>
                      <a:pt x="599" y="0"/>
                    </a:lnTo>
                    <a:lnTo>
                      <a:pt x="623" y="272"/>
                    </a:lnTo>
                    <a:lnTo>
                      <a:pt x="686" y="380"/>
                    </a:lnTo>
                    <a:lnTo>
                      <a:pt x="879" y="344"/>
                    </a:lnTo>
                    <a:lnTo>
                      <a:pt x="986" y="260"/>
                    </a:lnTo>
                    <a:lnTo>
                      <a:pt x="1076" y="260"/>
                    </a:lnTo>
                    <a:lnTo>
                      <a:pt x="1106" y="410"/>
                    </a:lnTo>
                    <a:lnTo>
                      <a:pt x="1166" y="410"/>
                    </a:lnTo>
                    <a:lnTo>
                      <a:pt x="1262" y="304"/>
                    </a:lnTo>
                    <a:lnTo>
                      <a:pt x="1366" y="240"/>
                    </a:lnTo>
                    <a:lnTo>
                      <a:pt x="1478" y="224"/>
                    </a:lnTo>
                    <a:lnTo>
                      <a:pt x="1526" y="140"/>
                    </a:lnTo>
                    <a:lnTo>
                      <a:pt x="1595" y="113"/>
                    </a:lnTo>
                    <a:lnTo>
                      <a:pt x="1678" y="168"/>
                    </a:lnTo>
                    <a:lnTo>
                      <a:pt x="1790" y="213"/>
                    </a:lnTo>
                    <a:lnTo>
                      <a:pt x="1694" y="320"/>
                    </a:lnTo>
                    <a:lnTo>
                      <a:pt x="1560" y="325"/>
                    </a:lnTo>
                    <a:lnTo>
                      <a:pt x="1513" y="391"/>
                    </a:lnTo>
                    <a:lnTo>
                      <a:pt x="1471" y="525"/>
                    </a:lnTo>
                    <a:lnTo>
                      <a:pt x="1190" y="991"/>
                    </a:lnTo>
                    <a:lnTo>
                      <a:pt x="1070" y="1087"/>
                    </a:lnTo>
                    <a:lnTo>
                      <a:pt x="987" y="1291"/>
                    </a:lnTo>
                    <a:lnTo>
                      <a:pt x="1007" y="1414"/>
                    </a:lnTo>
                    <a:lnTo>
                      <a:pt x="976" y="1510"/>
                    </a:lnTo>
                    <a:lnTo>
                      <a:pt x="786" y="1597"/>
                    </a:lnTo>
                    <a:lnTo>
                      <a:pt x="639" y="1672"/>
                    </a:lnTo>
                    <a:lnTo>
                      <a:pt x="561" y="1751"/>
                    </a:lnTo>
                    <a:lnTo>
                      <a:pt x="486" y="1726"/>
                    </a:lnTo>
                    <a:lnTo>
                      <a:pt x="423" y="1648"/>
                    </a:lnTo>
                    <a:lnTo>
                      <a:pt x="309" y="1654"/>
                    </a:lnTo>
                    <a:lnTo>
                      <a:pt x="186" y="1562"/>
                    </a:lnTo>
                    <a:lnTo>
                      <a:pt x="77" y="1471"/>
                    </a:lnTo>
                    <a:lnTo>
                      <a:pt x="56" y="1292"/>
                    </a:lnTo>
                    <a:lnTo>
                      <a:pt x="0" y="1228"/>
                    </a:lnTo>
                    <a:lnTo>
                      <a:pt x="123" y="1109"/>
                    </a:lnTo>
                    <a:lnTo>
                      <a:pt x="150" y="1007"/>
                    </a:lnTo>
                    <a:lnTo>
                      <a:pt x="150" y="872"/>
                    </a:lnTo>
                    <a:lnTo>
                      <a:pt x="248" y="886"/>
                    </a:lnTo>
                    <a:lnTo>
                      <a:pt x="287" y="792"/>
                    </a:lnTo>
                    <a:lnTo>
                      <a:pt x="273" y="690"/>
                    </a:lnTo>
                    <a:lnTo>
                      <a:pt x="374" y="615"/>
                    </a:lnTo>
                    <a:lnTo>
                      <a:pt x="483" y="476"/>
                    </a:lnTo>
                    <a:lnTo>
                      <a:pt x="543" y="294"/>
                    </a:lnTo>
                    <a:lnTo>
                      <a:pt x="527" y="2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Freeform 170">
                <a:extLst>
                  <a:ext uri="{FF2B5EF4-FFF2-40B4-BE49-F238E27FC236}">
                    <a16:creationId xmlns:a16="http://schemas.microsoft.com/office/drawing/2014/main" id="{48C41B03-A0B9-4A14-ACE7-54F047D90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2057" y="3228595"/>
                <a:ext cx="385938" cy="197166"/>
              </a:xfrm>
              <a:custGeom>
                <a:avLst/>
                <a:gdLst>
                  <a:gd name="T0" fmla="*/ 171 w 1675"/>
                  <a:gd name="T1" fmla="*/ 132 h 830"/>
                  <a:gd name="T2" fmla="*/ 227 w 1675"/>
                  <a:gd name="T3" fmla="*/ 166 h 830"/>
                  <a:gd name="T4" fmla="*/ 251 w 1675"/>
                  <a:gd name="T5" fmla="*/ 162 h 830"/>
                  <a:gd name="T6" fmla="*/ 254 w 1675"/>
                  <a:gd name="T7" fmla="*/ 147 h 830"/>
                  <a:gd name="T8" fmla="*/ 250 w 1675"/>
                  <a:gd name="T9" fmla="*/ 139 h 830"/>
                  <a:gd name="T10" fmla="*/ 250 w 1675"/>
                  <a:gd name="T11" fmla="*/ 129 h 830"/>
                  <a:gd name="T12" fmla="*/ 241 w 1675"/>
                  <a:gd name="T13" fmla="*/ 116 h 830"/>
                  <a:gd name="T14" fmla="*/ 233 w 1675"/>
                  <a:gd name="T15" fmla="*/ 99 h 830"/>
                  <a:gd name="T16" fmla="*/ 226 w 1675"/>
                  <a:gd name="T17" fmla="*/ 79 h 830"/>
                  <a:gd name="T18" fmla="*/ 218 w 1675"/>
                  <a:gd name="T19" fmla="*/ 68 h 830"/>
                  <a:gd name="T20" fmla="*/ 227 w 1675"/>
                  <a:gd name="T21" fmla="*/ 50 h 830"/>
                  <a:gd name="T22" fmla="*/ 227 w 1675"/>
                  <a:gd name="T23" fmla="*/ 28 h 830"/>
                  <a:gd name="T24" fmla="*/ 250 w 1675"/>
                  <a:gd name="T25" fmla="*/ 45 h 830"/>
                  <a:gd name="T26" fmla="*/ 246 w 1675"/>
                  <a:gd name="T27" fmla="*/ 68 h 830"/>
                  <a:gd name="T28" fmla="*/ 244 w 1675"/>
                  <a:gd name="T29" fmla="*/ 84 h 830"/>
                  <a:gd name="T30" fmla="*/ 255 w 1675"/>
                  <a:gd name="T31" fmla="*/ 92 h 830"/>
                  <a:gd name="T32" fmla="*/ 263 w 1675"/>
                  <a:gd name="T33" fmla="*/ 100 h 830"/>
                  <a:gd name="T34" fmla="*/ 259 w 1675"/>
                  <a:gd name="T35" fmla="*/ 111 h 830"/>
                  <a:gd name="T36" fmla="*/ 269 w 1675"/>
                  <a:gd name="T37" fmla="*/ 123 h 830"/>
                  <a:gd name="T38" fmla="*/ 284 w 1675"/>
                  <a:gd name="T39" fmla="*/ 124 h 830"/>
                  <a:gd name="T40" fmla="*/ 301 w 1675"/>
                  <a:gd name="T41" fmla="*/ 141 h 830"/>
                  <a:gd name="T42" fmla="*/ 316 w 1675"/>
                  <a:gd name="T43" fmla="*/ 141 h 830"/>
                  <a:gd name="T44" fmla="*/ 332 w 1675"/>
                  <a:gd name="T45" fmla="*/ 137 h 830"/>
                  <a:gd name="T46" fmla="*/ 334 w 1675"/>
                  <a:gd name="T47" fmla="*/ 118 h 830"/>
                  <a:gd name="T48" fmla="*/ 335 w 1675"/>
                  <a:gd name="T49" fmla="*/ 103 h 830"/>
                  <a:gd name="T50" fmla="*/ 321 w 1675"/>
                  <a:gd name="T51" fmla="*/ 105 h 830"/>
                  <a:gd name="T52" fmla="*/ 303 w 1675"/>
                  <a:gd name="T53" fmla="*/ 113 h 830"/>
                  <a:gd name="T54" fmla="*/ 297 w 1675"/>
                  <a:gd name="T55" fmla="*/ 102 h 830"/>
                  <a:gd name="T56" fmla="*/ 289 w 1675"/>
                  <a:gd name="T57" fmla="*/ 82 h 830"/>
                  <a:gd name="T58" fmla="*/ 284 w 1675"/>
                  <a:gd name="T59" fmla="*/ 63 h 830"/>
                  <a:gd name="T60" fmla="*/ 276 w 1675"/>
                  <a:gd name="T61" fmla="*/ 50 h 830"/>
                  <a:gd name="T62" fmla="*/ 272 w 1675"/>
                  <a:gd name="T63" fmla="*/ 33 h 830"/>
                  <a:gd name="T64" fmla="*/ 265 w 1675"/>
                  <a:gd name="T65" fmla="*/ 19 h 830"/>
                  <a:gd name="T66" fmla="*/ 258 w 1675"/>
                  <a:gd name="T67" fmla="*/ 0 h 830"/>
                  <a:gd name="T68" fmla="*/ 244 w 1675"/>
                  <a:gd name="T69" fmla="*/ 9 h 830"/>
                  <a:gd name="T70" fmla="*/ 233 w 1675"/>
                  <a:gd name="T71" fmla="*/ 13 h 830"/>
                  <a:gd name="T72" fmla="*/ 210 w 1675"/>
                  <a:gd name="T73" fmla="*/ 11 h 830"/>
                  <a:gd name="T74" fmla="*/ 195 w 1675"/>
                  <a:gd name="T75" fmla="*/ 13 h 830"/>
                  <a:gd name="T76" fmla="*/ 170 w 1675"/>
                  <a:gd name="T77" fmla="*/ 24 h 830"/>
                  <a:gd name="T78" fmla="*/ 147 w 1675"/>
                  <a:gd name="T79" fmla="*/ 29 h 830"/>
                  <a:gd name="T80" fmla="*/ 132 w 1675"/>
                  <a:gd name="T81" fmla="*/ 46 h 830"/>
                  <a:gd name="T82" fmla="*/ 100 w 1675"/>
                  <a:gd name="T83" fmla="*/ 52 h 830"/>
                  <a:gd name="T84" fmla="*/ 75 w 1675"/>
                  <a:gd name="T85" fmla="*/ 61 h 830"/>
                  <a:gd name="T86" fmla="*/ 33 w 1675"/>
                  <a:gd name="T87" fmla="*/ 73 h 830"/>
                  <a:gd name="T88" fmla="*/ 0 w 1675"/>
                  <a:gd name="T89" fmla="*/ 85 h 830"/>
                  <a:gd name="T90" fmla="*/ 6 w 1675"/>
                  <a:gd name="T91" fmla="*/ 113 h 830"/>
                  <a:gd name="T92" fmla="*/ 18 w 1675"/>
                  <a:gd name="T93" fmla="*/ 113 h 830"/>
                  <a:gd name="T94" fmla="*/ 36 w 1675"/>
                  <a:gd name="T95" fmla="*/ 92 h 830"/>
                  <a:gd name="T96" fmla="*/ 55 w 1675"/>
                  <a:gd name="T97" fmla="*/ 81 h 830"/>
                  <a:gd name="T98" fmla="*/ 76 w 1675"/>
                  <a:gd name="T99" fmla="*/ 78 h 830"/>
                  <a:gd name="T100" fmla="*/ 86 w 1675"/>
                  <a:gd name="T101" fmla="*/ 62 h 830"/>
                  <a:gd name="T102" fmla="*/ 98 w 1675"/>
                  <a:gd name="T103" fmla="*/ 56 h 830"/>
                  <a:gd name="T104" fmla="*/ 114 w 1675"/>
                  <a:gd name="T105" fmla="*/ 67 h 830"/>
                  <a:gd name="T106" fmla="*/ 136 w 1675"/>
                  <a:gd name="T107" fmla="*/ 76 h 830"/>
                  <a:gd name="T108" fmla="*/ 151 w 1675"/>
                  <a:gd name="T109" fmla="*/ 82 h 830"/>
                  <a:gd name="T110" fmla="*/ 160 w 1675"/>
                  <a:gd name="T111" fmla="*/ 74 h 830"/>
                  <a:gd name="T112" fmla="*/ 174 w 1675"/>
                  <a:gd name="T113" fmla="*/ 85 h 830"/>
                  <a:gd name="T114" fmla="*/ 161 w 1675"/>
                  <a:gd name="T115" fmla="*/ 97 h 830"/>
                  <a:gd name="T116" fmla="*/ 159 w 1675"/>
                  <a:gd name="T117" fmla="*/ 113 h 830"/>
                  <a:gd name="T118" fmla="*/ 171 w 1675"/>
                  <a:gd name="T119" fmla="*/ 132 h 8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675" h="830">
                    <a:moveTo>
                      <a:pt x="853" y="659"/>
                    </a:moveTo>
                    <a:lnTo>
                      <a:pt x="1136" y="830"/>
                    </a:lnTo>
                    <a:lnTo>
                      <a:pt x="1256" y="810"/>
                    </a:lnTo>
                    <a:lnTo>
                      <a:pt x="1269" y="736"/>
                    </a:lnTo>
                    <a:lnTo>
                      <a:pt x="1250" y="697"/>
                    </a:lnTo>
                    <a:lnTo>
                      <a:pt x="1250" y="646"/>
                    </a:lnTo>
                    <a:lnTo>
                      <a:pt x="1205" y="579"/>
                    </a:lnTo>
                    <a:lnTo>
                      <a:pt x="1165" y="494"/>
                    </a:lnTo>
                    <a:lnTo>
                      <a:pt x="1131" y="397"/>
                    </a:lnTo>
                    <a:lnTo>
                      <a:pt x="1091" y="340"/>
                    </a:lnTo>
                    <a:lnTo>
                      <a:pt x="1136" y="251"/>
                    </a:lnTo>
                    <a:lnTo>
                      <a:pt x="1136" y="138"/>
                    </a:lnTo>
                    <a:lnTo>
                      <a:pt x="1250" y="223"/>
                    </a:lnTo>
                    <a:lnTo>
                      <a:pt x="1228" y="340"/>
                    </a:lnTo>
                    <a:lnTo>
                      <a:pt x="1222" y="420"/>
                    </a:lnTo>
                    <a:lnTo>
                      <a:pt x="1273" y="460"/>
                    </a:lnTo>
                    <a:lnTo>
                      <a:pt x="1313" y="499"/>
                    </a:lnTo>
                    <a:lnTo>
                      <a:pt x="1296" y="556"/>
                    </a:lnTo>
                    <a:lnTo>
                      <a:pt x="1347" y="613"/>
                    </a:lnTo>
                    <a:lnTo>
                      <a:pt x="1421" y="619"/>
                    </a:lnTo>
                    <a:lnTo>
                      <a:pt x="1507" y="705"/>
                    </a:lnTo>
                    <a:lnTo>
                      <a:pt x="1581" y="703"/>
                    </a:lnTo>
                    <a:lnTo>
                      <a:pt x="1661" y="686"/>
                    </a:lnTo>
                    <a:lnTo>
                      <a:pt x="1672" y="590"/>
                    </a:lnTo>
                    <a:lnTo>
                      <a:pt x="1675" y="517"/>
                    </a:lnTo>
                    <a:lnTo>
                      <a:pt x="1605" y="527"/>
                    </a:lnTo>
                    <a:lnTo>
                      <a:pt x="1515" y="564"/>
                    </a:lnTo>
                    <a:lnTo>
                      <a:pt x="1484" y="511"/>
                    </a:lnTo>
                    <a:lnTo>
                      <a:pt x="1444" y="408"/>
                    </a:lnTo>
                    <a:lnTo>
                      <a:pt x="1418" y="314"/>
                    </a:lnTo>
                    <a:lnTo>
                      <a:pt x="1381" y="249"/>
                    </a:lnTo>
                    <a:lnTo>
                      <a:pt x="1362" y="163"/>
                    </a:lnTo>
                    <a:lnTo>
                      <a:pt x="1323" y="95"/>
                    </a:lnTo>
                    <a:lnTo>
                      <a:pt x="1288" y="0"/>
                    </a:lnTo>
                    <a:lnTo>
                      <a:pt x="1222" y="45"/>
                    </a:lnTo>
                    <a:lnTo>
                      <a:pt x="1165" y="63"/>
                    </a:lnTo>
                    <a:lnTo>
                      <a:pt x="1051" y="54"/>
                    </a:lnTo>
                    <a:lnTo>
                      <a:pt x="977" y="63"/>
                    </a:lnTo>
                    <a:lnTo>
                      <a:pt x="851" y="119"/>
                    </a:lnTo>
                    <a:lnTo>
                      <a:pt x="735" y="143"/>
                    </a:lnTo>
                    <a:lnTo>
                      <a:pt x="662" y="232"/>
                    </a:lnTo>
                    <a:lnTo>
                      <a:pt x="501" y="260"/>
                    </a:lnTo>
                    <a:lnTo>
                      <a:pt x="376" y="304"/>
                    </a:lnTo>
                    <a:lnTo>
                      <a:pt x="165" y="365"/>
                    </a:lnTo>
                    <a:lnTo>
                      <a:pt x="0" y="423"/>
                    </a:lnTo>
                    <a:lnTo>
                      <a:pt x="29" y="564"/>
                    </a:lnTo>
                    <a:lnTo>
                      <a:pt x="88" y="564"/>
                    </a:lnTo>
                    <a:lnTo>
                      <a:pt x="178" y="461"/>
                    </a:lnTo>
                    <a:lnTo>
                      <a:pt x="277" y="403"/>
                    </a:lnTo>
                    <a:lnTo>
                      <a:pt x="380" y="388"/>
                    </a:lnTo>
                    <a:lnTo>
                      <a:pt x="428" y="308"/>
                    </a:lnTo>
                    <a:lnTo>
                      <a:pt x="491" y="282"/>
                    </a:lnTo>
                    <a:lnTo>
                      <a:pt x="571" y="334"/>
                    </a:lnTo>
                    <a:lnTo>
                      <a:pt x="680" y="378"/>
                    </a:lnTo>
                    <a:lnTo>
                      <a:pt x="754" y="412"/>
                    </a:lnTo>
                    <a:lnTo>
                      <a:pt x="802" y="372"/>
                    </a:lnTo>
                    <a:lnTo>
                      <a:pt x="871" y="424"/>
                    </a:lnTo>
                    <a:lnTo>
                      <a:pt x="805" y="483"/>
                    </a:lnTo>
                    <a:lnTo>
                      <a:pt x="795" y="563"/>
                    </a:lnTo>
                    <a:lnTo>
                      <a:pt x="853" y="65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171">
                <a:extLst>
                  <a:ext uri="{FF2B5EF4-FFF2-40B4-BE49-F238E27FC236}">
                    <a16:creationId xmlns:a16="http://schemas.microsoft.com/office/drawing/2014/main" id="{3F100857-7DB2-4873-BE7B-9D0F85171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8135" y="3226218"/>
                <a:ext cx="95620" cy="136591"/>
              </a:xfrm>
              <a:custGeom>
                <a:avLst/>
                <a:gdLst>
                  <a:gd name="T0" fmla="*/ 64 w 438"/>
                  <a:gd name="T1" fmla="*/ 107 h 605"/>
                  <a:gd name="T2" fmla="*/ 78 w 438"/>
                  <a:gd name="T3" fmla="*/ 105 h 605"/>
                  <a:gd name="T4" fmla="*/ 83 w 438"/>
                  <a:gd name="T5" fmla="*/ 79 h 605"/>
                  <a:gd name="T6" fmla="*/ 66 w 438"/>
                  <a:gd name="T7" fmla="*/ 62 h 605"/>
                  <a:gd name="T8" fmla="*/ 49 w 438"/>
                  <a:gd name="T9" fmla="*/ 49 h 605"/>
                  <a:gd name="T10" fmla="*/ 33 w 438"/>
                  <a:gd name="T11" fmla="*/ 31 h 605"/>
                  <a:gd name="T12" fmla="*/ 22 w 438"/>
                  <a:gd name="T13" fmla="*/ 0 h 605"/>
                  <a:gd name="T14" fmla="*/ 0 w 438"/>
                  <a:gd name="T15" fmla="*/ 2 h 605"/>
                  <a:gd name="T16" fmla="*/ 7 w 438"/>
                  <a:gd name="T17" fmla="*/ 19 h 605"/>
                  <a:gd name="T18" fmla="*/ 15 w 438"/>
                  <a:gd name="T19" fmla="*/ 33 h 605"/>
                  <a:gd name="T20" fmla="*/ 19 w 438"/>
                  <a:gd name="T21" fmla="*/ 52 h 605"/>
                  <a:gd name="T22" fmla="*/ 26 w 438"/>
                  <a:gd name="T23" fmla="*/ 63 h 605"/>
                  <a:gd name="T24" fmla="*/ 31 w 438"/>
                  <a:gd name="T25" fmla="*/ 82 h 605"/>
                  <a:gd name="T26" fmla="*/ 40 w 438"/>
                  <a:gd name="T27" fmla="*/ 104 h 605"/>
                  <a:gd name="T28" fmla="*/ 45 w 438"/>
                  <a:gd name="T29" fmla="*/ 115 h 605"/>
                  <a:gd name="T30" fmla="*/ 64 w 438"/>
                  <a:gd name="T31" fmla="*/ 107 h 60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38" h="605">
                    <a:moveTo>
                      <a:pt x="336" y="563"/>
                    </a:moveTo>
                    <a:lnTo>
                      <a:pt x="410" y="552"/>
                    </a:lnTo>
                    <a:lnTo>
                      <a:pt x="438" y="415"/>
                    </a:lnTo>
                    <a:lnTo>
                      <a:pt x="348" y="325"/>
                    </a:lnTo>
                    <a:lnTo>
                      <a:pt x="258" y="258"/>
                    </a:lnTo>
                    <a:lnTo>
                      <a:pt x="174" y="162"/>
                    </a:lnTo>
                    <a:lnTo>
                      <a:pt x="117" y="0"/>
                    </a:lnTo>
                    <a:lnTo>
                      <a:pt x="0" y="12"/>
                    </a:lnTo>
                    <a:lnTo>
                      <a:pt x="35" y="101"/>
                    </a:lnTo>
                    <a:lnTo>
                      <a:pt x="78" y="176"/>
                    </a:lnTo>
                    <a:lnTo>
                      <a:pt x="102" y="272"/>
                    </a:lnTo>
                    <a:lnTo>
                      <a:pt x="137" y="333"/>
                    </a:lnTo>
                    <a:lnTo>
                      <a:pt x="164" y="432"/>
                    </a:lnTo>
                    <a:lnTo>
                      <a:pt x="210" y="549"/>
                    </a:lnTo>
                    <a:lnTo>
                      <a:pt x="240" y="605"/>
                    </a:lnTo>
                    <a:lnTo>
                      <a:pt x="336" y="56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Freeform 172">
                <a:extLst>
                  <a:ext uri="{FF2B5EF4-FFF2-40B4-BE49-F238E27FC236}">
                    <a16:creationId xmlns:a16="http://schemas.microsoft.com/office/drawing/2014/main" id="{B2C9CBE7-31ED-4CD2-AE33-EBA9B61BA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7673" y="3391316"/>
                <a:ext cx="43778" cy="85519"/>
              </a:xfrm>
              <a:custGeom>
                <a:avLst/>
                <a:gdLst>
                  <a:gd name="T0" fmla="*/ 1 w 198"/>
                  <a:gd name="T1" fmla="*/ 4 h 384"/>
                  <a:gd name="T2" fmla="*/ 16 w 198"/>
                  <a:gd name="T3" fmla="*/ 3 h 384"/>
                  <a:gd name="T4" fmla="*/ 32 w 198"/>
                  <a:gd name="T5" fmla="*/ 0 h 384"/>
                  <a:gd name="T6" fmla="*/ 38 w 198"/>
                  <a:gd name="T7" fmla="*/ 24 h 384"/>
                  <a:gd name="T8" fmla="*/ 37 w 198"/>
                  <a:gd name="T9" fmla="*/ 45 h 384"/>
                  <a:gd name="T10" fmla="*/ 30 w 198"/>
                  <a:gd name="T11" fmla="*/ 61 h 384"/>
                  <a:gd name="T12" fmla="*/ 24 w 198"/>
                  <a:gd name="T13" fmla="*/ 70 h 384"/>
                  <a:gd name="T14" fmla="*/ 18 w 198"/>
                  <a:gd name="T15" fmla="*/ 72 h 384"/>
                  <a:gd name="T16" fmla="*/ 10 w 198"/>
                  <a:gd name="T17" fmla="*/ 59 h 384"/>
                  <a:gd name="T18" fmla="*/ 6 w 198"/>
                  <a:gd name="T19" fmla="*/ 41 h 384"/>
                  <a:gd name="T20" fmla="*/ 0 w 198"/>
                  <a:gd name="T21" fmla="*/ 27 h 384"/>
                  <a:gd name="T22" fmla="*/ 1 w 198"/>
                  <a:gd name="T23" fmla="*/ 4 h 3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8" h="384">
                    <a:moveTo>
                      <a:pt x="3" y="20"/>
                    </a:moveTo>
                    <a:lnTo>
                      <a:pt x="84" y="18"/>
                    </a:lnTo>
                    <a:lnTo>
                      <a:pt x="168" y="0"/>
                    </a:lnTo>
                    <a:lnTo>
                      <a:pt x="198" y="126"/>
                    </a:lnTo>
                    <a:lnTo>
                      <a:pt x="192" y="240"/>
                    </a:lnTo>
                    <a:lnTo>
                      <a:pt x="156" y="324"/>
                    </a:lnTo>
                    <a:lnTo>
                      <a:pt x="125" y="372"/>
                    </a:lnTo>
                    <a:lnTo>
                      <a:pt x="96" y="384"/>
                    </a:lnTo>
                    <a:lnTo>
                      <a:pt x="54" y="312"/>
                    </a:lnTo>
                    <a:lnTo>
                      <a:pt x="30" y="216"/>
                    </a:lnTo>
                    <a:lnTo>
                      <a:pt x="0" y="144"/>
                    </a:lnTo>
                    <a:lnTo>
                      <a:pt x="3" y="2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173">
                <a:extLst>
                  <a:ext uri="{FF2B5EF4-FFF2-40B4-BE49-F238E27FC236}">
                    <a16:creationId xmlns:a16="http://schemas.microsoft.com/office/drawing/2014/main" id="{DFD8EB75-FB28-47D5-8402-222429CC9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4865" y="3316487"/>
                <a:ext cx="27649" cy="26131"/>
              </a:xfrm>
              <a:custGeom>
                <a:avLst/>
                <a:gdLst>
                  <a:gd name="T0" fmla="*/ 0 w 51"/>
                  <a:gd name="T1" fmla="*/ 8 h 51"/>
                  <a:gd name="T2" fmla="*/ 10 w 51"/>
                  <a:gd name="T3" fmla="*/ 0 h 51"/>
                  <a:gd name="T4" fmla="*/ 24 w 51"/>
                  <a:gd name="T5" fmla="*/ 10 h 51"/>
                  <a:gd name="T6" fmla="*/ 10 w 51"/>
                  <a:gd name="T7" fmla="*/ 22 h 51"/>
                  <a:gd name="T8" fmla="*/ 10 w 51"/>
                  <a:gd name="T9" fmla="*/ 16 h 51"/>
                  <a:gd name="T10" fmla="*/ 9 w 51"/>
                  <a:gd name="T11" fmla="*/ 13 h 51"/>
                  <a:gd name="T12" fmla="*/ 6 w 51"/>
                  <a:gd name="T13" fmla="*/ 10 h 51"/>
                  <a:gd name="T14" fmla="*/ 0 w 51"/>
                  <a:gd name="T15" fmla="*/ 8 h 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51">
                    <a:moveTo>
                      <a:pt x="0" y="18"/>
                    </a:moveTo>
                    <a:lnTo>
                      <a:pt x="21" y="0"/>
                    </a:lnTo>
                    <a:lnTo>
                      <a:pt x="51" y="24"/>
                    </a:lnTo>
                    <a:lnTo>
                      <a:pt x="22" y="51"/>
                    </a:lnTo>
                    <a:lnTo>
                      <a:pt x="22" y="38"/>
                    </a:lnTo>
                    <a:lnTo>
                      <a:pt x="20" y="29"/>
                    </a:lnTo>
                    <a:lnTo>
                      <a:pt x="12" y="23"/>
                    </a:lnTo>
                    <a:lnTo>
                      <a:pt x="0" y="18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64" name="组合 201">
                <a:extLst>
                  <a:ext uri="{FF2B5EF4-FFF2-40B4-BE49-F238E27FC236}">
                    <a16:creationId xmlns:a16="http://schemas.microsoft.com/office/drawing/2014/main" id="{2E00DAA5-9EE0-4D2B-BE4C-FC99AF165BF6}"/>
                  </a:ext>
                </a:extLst>
              </p:cNvPr>
              <p:cNvGrpSpPr/>
              <p:nvPr/>
            </p:nvGrpSpPr>
            <p:grpSpPr>
              <a:xfrm>
                <a:off x="6171682" y="3019287"/>
                <a:ext cx="0" cy="0"/>
                <a:chOff x="6171682" y="3019287"/>
                <a:chExt cx="0" cy="0"/>
              </a:xfrm>
              <a:noFill/>
              <a:effectLst/>
            </p:grpSpPr>
          </p:grpSp>
          <p:grpSp>
            <p:nvGrpSpPr>
              <p:cNvPr id="65" name="组合 207">
                <a:extLst>
                  <a:ext uri="{FF2B5EF4-FFF2-40B4-BE49-F238E27FC236}">
                    <a16:creationId xmlns:a16="http://schemas.microsoft.com/office/drawing/2014/main" id="{2B8D3300-E34E-45E3-BE2C-7C9A1EE45ADB}"/>
                  </a:ext>
                </a:extLst>
              </p:cNvPr>
              <p:cNvGrpSpPr/>
              <p:nvPr/>
            </p:nvGrpSpPr>
            <p:grpSpPr>
              <a:xfrm>
                <a:off x="6413613" y="3019287"/>
                <a:ext cx="0" cy="0"/>
                <a:chOff x="6413613" y="3019287"/>
                <a:chExt cx="0" cy="0"/>
              </a:xfrm>
              <a:noFill/>
              <a:effectLst/>
            </p:grpSpPr>
          </p:grp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9941841-8216-44C1-9044-4CA03C33CA99}"/>
              </a:ext>
            </a:extLst>
          </p:cNvPr>
          <p:cNvSpPr txBox="1"/>
          <p:nvPr/>
        </p:nvSpPr>
        <p:spPr>
          <a:xfrm>
            <a:off x="5848436" y="6571129"/>
            <a:ext cx="63988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Note: Emissions from Airport Support and Oil Field Equipment are excluded from nonroad inventories</a:t>
            </a:r>
          </a:p>
        </p:txBody>
      </p:sp>
    </p:spTree>
    <p:extLst>
      <p:ext uri="{BB962C8B-B14F-4D97-AF65-F5344CB8AC3E}">
        <p14:creationId xmlns:p14="http://schemas.microsoft.com/office/powerpoint/2010/main" val="13708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Chart 65">
            <a:extLst>
              <a:ext uri="{FF2B5EF4-FFF2-40B4-BE49-F238E27FC236}">
                <a16:creationId xmlns:a16="http://schemas.microsoft.com/office/drawing/2014/main" id="{5E314D57-11B1-4601-B613-DE9D450063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038338"/>
              </p:ext>
            </p:extLst>
          </p:nvPr>
        </p:nvGraphicFramePr>
        <p:xfrm>
          <a:off x="366910" y="1273884"/>
          <a:ext cx="100584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2016 alpha nonroad inventory: PM</a:t>
            </a:r>
            <a:r>
              <a:rPr lang="en-US" sz="4200" b="1" baseline="-25000" dirty="0">
                <a:solidFill>
                  <a:schemeClr val="bg1"/>
                </a:solidFill>
              </a:rPr>
              <a:t>2.5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29EDFC6-C44A-4934-9DFF-08F3751F6C82}"/>
              </a:ext>
            </a:extLst>
          </p:cNvPr>
          <p:cNvGrpSpPr/>
          <p:nvPr/>
        </p:nvGrpSpPr>
        <p:grpSpPr>
          <a:xfrm>
            <a:off x="8931064" y="2195100"/>
            <a:ext cx="2944126" cy="1951630"/>
            <a:chOff x="2961564" y="1583140"/>
            <a:chExt cx="4817660" cy="319357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82F401B-106C-4D0D-85C8-BCCF4B618B3E}"/>
                </a:ext>
              </a:extLst>
            </p:cNvPr>
            <p:cNvSpPr/>
            <p:nvPr/>
          </p:nvSpPr>
          <p:spPr>
            <a:xfrm>
              <a:off x="2961564" y="1583140"/>
              <a:ext cx="4817660" cy="31935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3B1DB21-995C-423F-BC25-E89EC3CCCF32}"/>
                </a:ext>
              </a:extLst>
            </p:cNvPr>
            <p:cNvGrpSpPr/>
            <p:nvPr/>
          </p:nvGrpSpPr>
          <p:grpSpPr>
            <a:xfrm>
              <a:off x="3102009" y="1698017"/>
              <a:ext cx="4556374" cy="2975311"/>
              <a:chOff x="2269495" y="2216632"/>
              <a:chExt cx="4556374" cy="2975311"/>
            </a:xfrm>
          </p:grpSpPr>
          <p:grpSp>
            <p:nvGrpSpPr>
              <p:cNvPr id="11" name="组合 213">
                <a:extLst>
                  <a:ext uri="{FF2B5EF4-FFF2-40B4-BE49-F238E27FC236}">
                    <a16:creationId xmlns:a16="http://schemas.microsoft.com/office/drawing/2014/main" id="{D98A0E40-9F2C-4231-B533-8979FE36A88E}"/>
                  </a:ext>
                </a:extLst>
              </p:cNvPr>
              <p:cNvGrpSpPr/>
              <p:nvPr/>
            </p:nvGrpSpPr>
            <p:grpSpPr>
              <a:xfrm>
                <a:off x="4311096" y="3019287"/>
                <a:ext cx="0" cy="0"/>
                <a:chOff x="4311096" y="3019287"/>
                <a:chExt cx="0" cy="0"/>
              </a:xfrm>
              <a:noFill/>
              <a:effectLst/>
            </p:grpSpPr>
          </p:grpSp>
          <p:sp>
            <p:nvSpPr>
              <p:cNvPr id="12" name="Freeform 122">
                <a:extLst>
                  <a:ext uri="{FF2B5EF4-FFF2-40B4-BE49-F238E27FC236}">
                    <a16:creationId xmlns:a16="http://schemas.microsoft.com/office/drawing/2014/main" id="{C10FBA56-4470-454E-8942-7C0249A56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1232" y="2469622"/>
                <a:ext cx="889386" cy="551115"/>
              </a:xfrm>
              <a:custGeom>
                <a:avLst/>
                <a:gdLst>
                  <a:gd name="T0" fmla="*/ 6 w 4076"/>
                  <a:gd name="T1" fmla="*/ 0 h 2449"/>
                  <a:gd name="T2" fmla="*/ 221 w 4076"/>
                  <a:gd name="T3" fmla="*/ 36 h 2449"/>
                  <a:gd name="T4" fmla="*/ 511 w 4076"/>
                  <a:gd name="T5" fmla="*/ 70 h 2449"/>
                  <a:gd name="T6" fmla="*/ 772 w 4076"/>
                  <a:gd name="T7" fmla="*/ 88 h 2449"/>
                  <a:gd name="T8" fmla="*/ 755 w 4076"/>
                  <a:gd name="T9" fmla="*/ 457 h 2449"/>
                  <a:gd name="T10" fmla="*/ 385 w 4076"/>
                  <a:gd name="T11" fmla="*/ 429 h 2449"/>
                  <a:gd name="T12" fmla="*/ 277 w 4076"/>
                  <a:gd name="T13" fmla="*/ 417 h 2449"/>
                  <a:gd name="T14" fmla="*/ 267 w 4076"/>
                  <a:gd name="T15" fmla="*/ 452 h 2449"/>
                  <a:gd name="T16" fmla="*/ 239 w 4076"/>
                  <a:gd name="T17" fmla="*/ 441 h 2449"/>
                  <a:gd name="T18" fmla="*/ 239 w 4076"/>
                  <a:gd name="T19" fmla="*/ 459 h 2449"/>
                  <a:gd name="T20" fmla="*/ 217 w 4076"/>
                  <a:gd name="T21" fmla="*/ 464 h 2449"/>
                  <a:gd name="T22" fmla="*/ 199 w 4076"/>
                  <a:gd name="T23" fmla="*/ 453 h 2449"/>
                  <a:gd name="T24" fmla="*/ 154 w 4076"/>
                  <a:gd name="T25" fmla="*/ 453 h 2449"/>
                  <a:gd name="T26" fmla="*/ 136 w 4076"/>
                  <a:gd name="T27" fmla="*/ 444 h 2449"/>
                  <a:gd name="T28" fmla="*/ 120 w 4076"/>
                  <a:gd name="T29" fmla="*/ 426 h 2449"/>
                  <a:gd name="T30" fmla="*/ 110 w 4076"/>
                  <a:gd name="T31" fmla="*/ 409 h 2449"/>
                  <a:gd name="T32" fmla="*/ 108 w 4076"/>
                  <a:gd name="T33" fmla="*/ 380 h 2449"/>
                  <a:gd name="T34" fmla="*/ 92 w 4076"/>
                  <a:gd name="T35" fmla="*/ 327 h 2449"/>
                  <a:gd name="T36" fmla="*/ 60 w 4076"/>
                  <a:gd name="T37" fmla="*/ 329 h 2449"/>
                  <a:gd name="T38" fmla="*/ 60 w 4076"/>
                  <a:gd name="T39" fmla="*/ 287 h 2449"/>
                  <a:gd name="T40" fmla="*/ 80 w 4076"/>
                  <a:gd name="T41" fmla="*/ 231 h 2449"/>
                  <a:gd name="T42" fmla="*/ 57 w 4076"/>
                  <a:gd name="T43" fmla="*/ 219 h 2449"/>
                  <a:gd name="T44" fmla="*/ 46 w 4076"/>
                  <a:gd name="T45" fmla="*/ 197 h 2449"/>
                  <a:gd name="T46" fmla="*/ 18 w 4076"/>
                  <a:gd name="T47" fmla="*/ 167 h 2449"/>
                  <a:gd name="T48" fmla="*/ 0 w 4076"/>
                  <a:gd name="T49" fmla="*/ 140 h 2449"/>
                  <a:gd name="T50" fmla="*/ 0 w 4076"/>
                  <a:gd name="T51" fmla="*/ 87 h 2449"/>
                  <a:gd name="T52" fmla="*/ 1 w 4076"/>
                  <a:gd name="T53" fmla="*/ 49 h 2449"/>
                  <a:gd name="T54" fmla="*/ 6 w 4076"/>
                  <a:gd name="T55" fmla="*/ 0 h 244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076" h="2449">
                    <a:moveTo>
                      <a:pt x="31" y="0"/>
                    </a:moveTo>
                    <a:lnTo>
                      <a:pt x="1165" y="192"/>
                    </a:lnTo>
                    <a:lnTo>
                      <a:pt x="2696" y="372"/>
                    </a:lnTo>
                    <a:lnTo>
                      <a:pt x="4076" y="462"/>
                    </a:lnTo>
                    <a:lnTo>
                      <a:pt x="3986" y="2412"/>
                    </a:lnTo>
                    <a:lnTo>
                      <a:pt x="2035" y="2262"/>
                    </a:lnTo>
                    <a:lnTo>
                      <a:pt x="1465" y="2202"/>
                    </a:lnTo>
                    <a:lnTo>
                      <a:pt x="1410" y="2388"/>
                    </a:lnTo>
                    <a:lnTo>
                      <a:pt x="1264" y="2329"/>
                    </a:lnTo>
                    <a:lnTo>
                      <a:pt x="1262" y="2421"/>
                    </a:lnTo>
                    <a:lnTo>
                      <a:pt x="1146" y="2449"/>
                    </a:lnTo>
                    <a:lnTo>
                      <a:pt x="1053" y="2390"/>
                    </a:lnTo>
                    <a:lnTo>
                      <a:pt x="811" y="2390"/>
                    </a:lnTo>
                    <a:lnTo>
                      <a:pt x="720" y="2341"/>
                    </a:lnTo>
                    <a:lnTo>
                      <a:pt x="632" y="2251"/>
                    </a:lnTo>
                    <a:lnTo>
                      <a:pt x="583" y="2159"/>
                    </a:lnTo>
                    <a:lnTo>
                      <a:pt x="572" y="2005"/>
                    </a:lnTo>
                    <a:lnTo>
                      <a:pt x="486" y="1727"/>
                    </a:lnTo>
                    <a:lnTo>
                      <a:pt x="319" y="1736"/>
                    </a:lnTo>
                    <a:lnTo>
                      <a:pt x="318" y="1515"/>
                    </a:lnTo>
                    <a:lnTo>
                      <a:pt x="421" y="1220"/>
                    </a:lnTo>
                    <a:lnTo>
                      <a:pt x="303" y="1154"/>
                    </a:lnTo>
                    <a:lnTo>
                      <a:pt x="241" y="1040"/>
                    </a:lnTo>
                    <a:lnTo>
                      <a:pt x="94" y="881"/>
                    </a:lnTo>
                    <a:lnTo>
                      <a:pt x="1" y="737"/>
                    </a:lnTo>
                    <a:lnTo>
                      <a:pt x="0" y="461"/>
                    </a:lnTo>
                    <a:lnTo>
                      <a:pt x="6" y="25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Freeform 123">
                <a:extLst>
                  <a:ext uri="{FF2B5EF4-FFF2-40B4-BE49-F238E27FC236}">
                    <a16:creationId xmlns:a16="http://schemas.microsoft.com/office/drawing/2014/main" id="{13955C05-C0DC-4573-8D98-CC4A440DE5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5641" y="2567017"/>
                <a:ext cx="571418" cy="350385"/>
              </a:xfrm>
              <a:custGeom>
                <a:avLst/>
                <a:gdLst>
                  <a:gd name="T0" fmla="*/ 14 w 2622"/>
                  <a:gd name="T1" fmla="*/ 7 h 1560"/>
                  <a:gd name="T2" fmla="*/ 0 w 2622"/>
                  <a:gd name="T3" fmla="*/ 295 h 1560"/>
                  <a:gd name="T4" fmla="*/ 496 w 2622"/>
                  <a:gd name="T5" fmla="*/ 284 h 1560"/>
                  <a:gd name="T6" fmla="*/ 486 w 2622"/>
                  <a:gd name="T7" fmla="*/ 217 h 1560"/>
                  <a:gd name="T8" fmla="*/ 477 w 2622"/>
                  <a:gd name="T9" fmla="*/ 130 h 1560"/>
                  <a:gd name="T10" fmla="*/ 454 w 2622"/>
                  <a:gd name="T11" fmla="*/ 99 h 1560"/>
                  <a:gd name="T12" fmla="*/ 447 w 2622"/>
                  <a:gd name="T13" fmla="*/ 58 h 1560"/>
                  <a:gd name="T14" fmla="*/ 443 w 2622"/>
                  <a:gd name="T15" fmla="*/ 0 h 1560"/>
                  <a:gd name="T16" fmla="*/ 355 w 2622"/>
                  <a:gd name="T17" fmla="*/ 3 h 1560"/>
                  <a:gd name="T18" fmla="*/ 310 w 2622"/>
                  <a:gd name="T19" fmla="*/ 12 h 1560"/>
                  <a:gd name="T20" fmla="*/ 236 w 2622"/>
                  <a:gd name="T21" fmla="*/ 9 h 1560"/>
                  <a:gd name="T22" fmla="*/ 140 w 2622"/>
                  <a:gd name="T23" fmla="*/ 10 h 1560"/>
                  <a:gd name="T24" fmla="*/ 14 w 2622"/>
                  <a:gd name="T25" fmla="*/ 7 h 15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22" h="1560">
                    <a:moveTo>
                      <a:pt x="72" y="35"/>
                    </a:moveTo>
                    <a:lnTo>
                      <a:pt x="0" y="1560"/>
                    </a:lnTo>
                    <a:lnTo>
                      <a:pt x="2622" y="1503"/>
                    </a:lnTo>
                    <a:lnTo>
                      <a:pt x="2568" y="1149"/>
                    </a:lnTo>
                    <a:lnTo>
                      <a:pt x="2520" y="690"/>
                    </a:lnTo>
                    <a:lnTo>
                      <a:pt x="2400" y="525"/>
                    </a:lnTo>
                    <a:lnTo>
                      <a:pt x="2364" y="309"/>
                    </a:lnTo>
                    <a:lnTo>
                      <a:pt x="2340" y="0"/>
                    </a:lnTo>
                    <a:lnTo>
                      <a:pt x="1878" y="15"/>
                    </a:lnTo>
                    <a:lnTo>
                      <a:pt x="1638" y="63"/>
                    </a:lnTo>
                    <a:lnTo>
                      <a:pt x="1248" y="45"/>
                    </a:lnTo>
                    <a:lnTo>
                      <a:pt x="738" y="51"/>
                    </a:lnTo>
                    <a:lnTo>
                      <a:pt x="72" y="35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Freeform 124">
                <a:extLst>
                  <a:ext uri="{FF2B5EF4-FFF2-40B4-BE49-F238E27FC236}">
                    <a16:creationId xmlns:a16="http://schemas.microsoft.com/office/drawing/2014/main" id="{A0850208-112D-44C9-B75C-232EADF70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7454" y="3260664"/>
                <a:ext cx="491927" cy="633070"/>
              </a:xfrm>
              <a:custGeom>
                <a:avLst/>
                <a:gdLst>
                  <a:gd name="T0" fmla="*/ 71 w 2254"/>
                  <a:gd name="T1" fmla="*/ 0 h 2808"/>
                  <a:gd name="T2" fmla="*/ 181 w 2254"/>
                  <a:gd name="T3" fmla="*/ 16 h 2808"/>
                  <a:gd name="T4" fmla="*/ 279 w 2254"/>
                  <a:gd name="T5" fmla="*/ 42 h 2808"/>
                  <a:gd name="T6" fmla="*/ 273 w 2254"/>
                  <a:gd name="T7" fmla="*/ 81 h 2808"/>
                  <a:gd name="T8" fmla="*/ 270 w 2254"/>
                  <a:gd name="T9" fmla="*/ 133 h 2808"/>
                  <a:gd name="T10" fmla="*/ 365 w 2254"/>
                  <a:gd name="T11" fmla="*/ 139 h 2808"/>
                  <a:gd name="T12" fmla="*/ 427 w 2254"/>
                  <a:gd name="T13" fmla="*/ 146 h 2808"/>
                  <a:gd name="T14" fmla="*/ 405 w 2254"/>
                  <a:gd name="T15" fmla="*/ 284 h 2808"/>
                  <a:gd name="T16" fmla="*/ 383 w 2254"/>
                  <a:gd name="T17" fmla="*/ 533 h 2808"/>
                  <a:gd name="T18" fmla="*/ 0 w 2254"/>
                  <a:gd name="T19" fmla="*/ 476 h 2808"/>
                  <a:gd name="T20" fmla="*/ 11 w 2254"/>
                  <a:gd name="T21" fmla="*/ 386 h 2808"/>
                  <a:gd name="T22" fmla="*/ 36 w 2254"/>
                  <a:gd name="T23" fmla="*/ 231 h 2808"/>
                  <a:gd name="T24" fmla="*/ 44 w 2254"/>
                  <a:gd name="T25" fmla="*/ 159 h 2808"/>
                  <a:gd name="T26" fmla="*/ 50 w 2254"/>
                  <a:gd name="T27" fmla="*/ 95 h 2808"/>
                  <a:gd name="T28" fmla="*/ 65 w 2254"/>
                  <a:gd name="T29" fmla="*/ 22 h 2808"/>
                  <a:gd name="T30" fmla="*/ 71 w 2254"/>
                  <a:gd name="T31" fmla="*/ 0 h 28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254" h="2808">
                    <a:moveTo>
                      <a:pt x="377" y="0"/>
                    </a:moveTo>
                    <a:lnTo>
                      <a:pt x="956" y="85"/>
                    </a:lnTo>
                    <a:lnTo>
                      <a:pt x="1472" y="220"/>
                    </a:lnTo>
                    <a:lnTo>
                      <a:pt x="1441" y="428"/>
                    </a:lnTo>
                    <a:lnTo>
                      <a:pt x="1423" y="702"/>
                    </a:lnTo>
                    <a:lnTo>
                      <a:pt x="1926" y="730"/>
                    </a:lnTo>
                    <a:lnTo>
                      <a:pt x="2254" y="767"/>
                    </a:lnTo>
                    <a:lnTo>
                      <a:pt x="2136" y="1498"/>
                    </a:lnTo>
                    <a:lnTo>
                      <a:pt x="2024" y="2808"/>
                    </a:lnTo>
                    <a:lnTo>
                      <a:pt x="0" y="2509"/>
                    </a:lnTo>
                    <a:lnTo>
                      <a:pt x="56" y="2032"/>
                    </a:lnTo>
                    <a:lnTo>
                      <a:pt x="189" y="1219"/>
                    </a:lnTo>
                    <a:lnTo>
                      <a:pt x="234" y="838"/>
                    </a:lnTo>
                    <a:lnTo>
                      <a:pt x="266" y="501"/>
                    </a:lnTo>
                    <a:lnTo>
                      <a:pt x="345" y="118"/>
                    </a:lnTo>
                    <a:lnTo>
                      <a:pt x="37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Freeform 125">
                <a:extLst>
                  <a:ext uri="{FF2B5EF4-FFF2-40B4-BE49-F238E27FC236}">
                    <a16:creationId xmlns:a16="http://schemas.microsoft.com/office/drawing/2014/main" id="{8DC23446-B49C-4038-BE7E-1E15BF006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508" y="2966102"/>
                <a:ext cx="601373" cy="503605"/>
              </a:xfrm>
              <a:custGeom>
                <a:avLst/>
                <a:gdLst>
                  <a:gd name="T0" fmla="*/ 0 w 2757"/>
                  <a:gd name="T1" fmla="*/ 382 h 2235"/>
                  <a:gd name="T2" fmla="*/ 96 w 2757"/>
                  <a:gd name="T3" fmla="*/ 388 h 2235"/>
                  <a:gd name="T4" fmla="*/ 157 w 2757"/>
                  <a:gd name="T5" fmla="*/ 394 h 2235"/>
                  <a:gd name="T6" fmla="*/ 510 w 2757"/>
                  <a:gd name="T7" fmla="*/ 424 h 2235"/>
                  <a:gd name="T8" fmla="*/ 522 w 2757"/>
                  <a:gd name="T9" fmla="*/ 39 h 2235"/>
                  <a:gd name="T10" fmla="*/ 156 w 2757"/>
                  <a:gd name="T11" fmla="*/ 11 h 2235"/>
                  <a:gd name="T12" fmla="*/ 45 w 2757"/>
                  <a:gd name="T13" fmla="*/ 0 h 2235"/>
                  <a:gd name="T14" fmla="*/ 35 w 2757"/>
                  <a:gd name="T15" fmla="*/ 35 h 2235"/>
                  <a:gd name="T16" fmla="*/ 8 w 2757"/>
                  <a:gd name="T17" fmla="*/ 291 h 2235"/>
                  <a:gd name="T18" fmla="*/ 3 w 2757"/>
                  <a:gd name="T19" fmla="*/ 334 h 2235"/>
                  <a:gd name="T20" fmla="*/ 0 w 2757"/>
                  <a:gd name="T21" fmla="*/ 382 h 223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757" h="2235">
                    <a:moveTo>
                      <a:pt x="0" y="2014"/>
                    </a:moveTo>
                    <a:lnTo>
                      <a:pt x="508" y="2044"/>
                    </a:lnTo>
                    <a:lnTo>
                      <a:pt x="828" y="2078"/>
                    </a:lnTo>
                    <a:lnTo>
                      <a:pt x="2696" y="2235"/>
                    </a:lnTo>
                    <a:lnTo>
                      <a:pt x="2757" y="208"/>
                    </a:lnTo>
                    <a:lnTo>
                      <a:pt x="824" y="60"/>
                    </a:lnTo>
                    <a:lnTo>
                      <a:pt x="238" y="0"/>
                    </a:lnTo>
                    <a:lnTo>
                      <a:pt x="185" y="184"/>
                    </a:lnTo>
                    <a:lnTo>
                      <a:pt x="44" y="1536"/>
                    </a:lnTo>
                    <a:lnTo>
                      <a:pt x="16" y="1760"/>
                    </a:lnTo>
                    <a:lnTo>
                      <a:pt x="0" y="2014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Freeform 126">
                <a:extLst>
                  <a:ext uri="{FF2B5EF4-FFF2-40B4-BE49-F238E27FC236}">
                    <a16:creationId xmlns:a16="http://schemas.microsoft.com/office/drawing/2014/main" id="{70C19076-ED86-4842-9D9D-02D4A2859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815" y="3826032"/>
                <a:ext cx="576027" cy="718588"/>
              </a:xfrm>
              <a:custGeom>
                <a:avLst/>
                <a:gdLst>
                  <a:gd name="T0" fmla="*/ 116 w 2635"/>
                  <a:gd name="T1" fmla="*/ 0 h 3189"/>
                  <a:gd name="T2" fmla="*/ 500 w 2635"/>
                  <a:gd name="T3" fmla="*/ 57 h 3189"/>
                  <a:gd name="T4" fmla="*/ 458 w 2635"/>
                  <a:gd name="T5" fmla="*/ 605 h 3189"/>
                  <a:gd name="T6" fmla="*/ 396 w 2635"/>
                  <a:gd name="T7" fmla="*/ 596 h 3189"/>
                  <a:gd name="T8" fmla="*/ 334 w 2635"/>
                  <a:gd name="T9" fmla="*/ 593 h 3189"/>
                  <a:gd name="T10" fmla="*/ 289 w 2635"/>
                  <a:gd name="T11" fmla="*/ 585 h 3189"/>
                  <a:gd name="T12" fmla="*/ 105 w 2635"/>
                  <a:gd name="T13" fmla="*/ 477 h 3189"/>
                  <a:gd name="T14" fmla="*/ 20 w 2635"/>
                  <a:gd name="T15" fmla="*/ 434 h 3189"/>
                  <a:gd name="T16" fmla="*/ 3 w 2635"/>
                  <a:gd name="T17" fmla="*/ 411 h 3189"/>
                  <a:gd name="T18" fmla="*/ 0 w 2635"/>
                  <a:gd name="T19" fmla="*/ 405 h 3189"/>
                  <a:gd name="T20" fmla="*/ 18 w 2635"/>
                  <a:gd name="T21" fmla="*/ 396 h 3189"/>
                  <a:gd name="T22" fmla="*/ 18 w 2635"/>
                  <a:gd name="T23" fmla="*/ 373 h 3189"/>
                  <a:gd name="T24" fmla="*/ 10 w 2635"/>
                  <a:gd name="T25" fmla="*/ 350 h 3189"/>
                  <a:gd name="T26" fmla="*/ 18 w 2635"/>
                  <a:gd name="T27" fmla="*/ 329 h 3189"/>
                  <a:gd name="T28" fmla="*/ 35 w 2635"/>
                  <a:gd name="T29" fmla="*/ 316 h 3189"/>
                  <a:gd name="T30" fmla="*/ 30 w 2635"/>
                  <a:gd name="T31" fmla="*/ 299 h 3189"/>
                  <a:gd name="T32" fmla="*/ 39 w 2635"/>
                  <a:gd name="T33" fmla="*/ 286 h 3189"/>
                  <a:gd name="T34" fmla="*/ 52 w 2635"/>
                  <a:gd name="T35" fmla="*/ 265 h 3189"/>
                  <a:gd name="T36" fmla="*/ 64 w 2635"/>
                  <a:gd name="T37" fmla="*/ 265 h 3189"/>
                  <a:gd name="T38" fmla="*/ 68 w 2635"/>
                  <a:gd name="T39" fmla="*/ 250 h 3189"/>
                  <a:gd name="T40" fmla="*/ 47 w 2635"/>
                  <a:gd name="T41" fmla="*/ 213 h 3189"/>
                  <a:gd name="T42" fmla="*/ 41 w 2635"/>
                  <a:gd name="T43" fmla="*/ 180 h 3189"/>
                  <a:gd name="T44" fmla="*/ 34 w 2635"/>
                  <a:gd name="T45" fmla="*/ 170 h 3189"/>
                  <a:gd name="T46" fmla="*/ 47 w 2635"/>
                  <a:gd name="T47" fmla="*/ 153 h 3189"/>
                  <a:gd name="T48" fmla="*/ 49 w 2635"/>
                  <a:gd name="T49" fmla="*/ 130 h 3189"/>
                  <a:gd name="T50" fmla="*/ 42 w 2635"/>
                  <a:gd name="T51" fmla="*/ 98 h 3189"/>
                  <a:gd name="T52" fmla="*/ 43 w 2635"/>
                  <a:gd name="T53" fmla="*/ 82 h 3189"/>
                  <a:gd name="T54" fmla="*/ 58 w 2635"/>
                  <a:gd name="T55" fmla="*/ 73 h 3189"/>
                  <a:gd name="T56" fmla="*/ 78 w 2635"/>
                  <a:gd name="T57" fmla="*/ 79 h 3189"/>
                  <a:gd name="T58" fmla="*/ 105 w 2635"/>
                  <a:gd name="T59" fmla="*/ 87 h 3189"/>
                  <a:gd name="T60" fmla="*/ 100 w 2635"/>
                  <a:gd name="T61" fmla="*/ 61 h 3189"/>
                  <a:gd name="T62" fmla="*/ 110 w 2635"/>
                  <a:gd name="T63" fmla="*/ 48 h 3189"/>
                  <a:gd name="T64" fmla="*/ 110 w 2635"/>
                  <a:gd name="T65" fmla="*/ 23 h 3189"/>
                  <a:gd name="T66" fmla="*/ 114 w 2635"/>
                  <a:gd name="T67" fmla="*/ 6 h 3189"/>
                  <a:gd name="T68" fmla="*/ 116 w 2635"/>
                  <a:gd name="T69" fmla="*/ 0 h 318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635" h="3189">
                    <a:moveTo>
                      <a:pt x="609" y="0"/>
                    </a:moveTo>
                    <a:lnTo>
                      <a:pt x="2635" y="300"/>
                    </a:lnTo>
                    <a:lnTo>
                      <a:pt x="2416" y="3189"/>
                    </a:lnTo>
                    <a:lnTo>
                      <a:pt x="2089" y="3144"/>
                    </a:lnTo>
                    <a:lnTo>
                      <a:pt x="1759" y="3126"/>
                    </a:lnTo>
                    <a:lnTo>
                      <a:pt x="1525" y="3084"/>
                    </a:lnTo>
                    <a:lnTo>
                      <a:pt x="553" y="2514"/>
                    </a:lnTo>
                    <a:lnTo>
                      <a:pt x="106" y="2289"/>
                    </a:lnTo>
                    <a:lnTo>
                      <a:pt x="16" y="2169"/>
                    </a:lnTo>
                    <a:lnTo>
                      <a:pt x="0" y="2135"/>
                    </a:lnTo>
                    <a:lnTo>
                      <a:pt x="96" y="2088"/>
                    </a:lnTo>
                    <a:lnTo>
                      <a:pt x="94" y="1964"/>
                    </a:lnTo>
                    <a:lnTo>
                      <a:pt x="54" y="1844"/>
                    </a:lnTo>
                    <a:lnTo>
                      <a:pt x="96" y="1736"/>
                    </a:lnTo>
                    <a:lnTo>
                      <a:pt x="187" y="1665"/>
                    </a:lnTo>
                    <a:lnTo>
                      <a:pt x="157" y="1575"/>
                    </a:lnTo>
                    <a:lnTo>
                      <a:pt x="205" y="1509"/>
                    </a:lnTo>
                    <a:lnTo>
                      <a:pt x="276" y="1397"/>
                    </a:lnTo>
                    <a:lnTo>
                      <a:pt x="337" y="1395"/>
                    </a:lnTo>
                    <a:lnTo>
                      <a:pt x="360" y="1319"/>
                    </a:lnTo>
                    <a:lnTo>
                      <a:pt x="249" y="1124"/>
                    </a:lnTo>
                    <a:lnTo>
                      <a:pt x="217" y="948"/>
                    </a:lnTo>
                    <a:lnTo>
                      <a:pt x="178" y="897"/>
                    </a:lnTo>
                    <a:lnTo>
                      <a:pt x="249" y="809"/>
                    </a:lnTo>
                    <a:lnTo>
                      <a:pt x="258" y="687"/>
                    </a:lnTo>
                    <a:lnTo>
                      <a:pt x="223" y="515"/>
                    </a:lnTo>
                    <a:lnTo>
                      <a:pt x="228" y="431"/>
                    </a:lnTo>
                    <a:lnTo>
                      <a:pt x="307" y="384"/>
                    </a:lnTo>
                    <a:lnTo>
                      <a:pt x="411" y="414"/>
                    </a:lnTo>
                    <a:lnTo>
                      <a:pt x="553" y="461"/>
                    </a:lnTo>
                    <a:lnTo>
                      <a:pt x="528" y="320"/>
                    </a:lnTo>
                    <a:lnTo>
                      <a:pt x="582" y="252"/>
                    </a:lnTo>
                    <a:lnTo>
                      <a:pt x="582" y="122"/>
                    </a:lnTo>
                    <a:lnTo>
                      <a:pt x="603" y="32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Freeform 127">
                <a:extLst>
                  <a:ext uri="{FF2B5EF4-FFF2-40B4-BE49-F238E27FC236}">
                    <a16:creationId xmlns:a16="http://schemas.microsoft.com/office/drawing/2014/main" id="{FE6C190C-C3DD-49FF-9C80-21C324D0A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9842" y="3432887"/>
                <a:ext cx="629022" cy="491728"/>
              </a:xfrm>
              <a:custGeom>
                <a:avLst/>
                <a:gdLst>
                  <a:gd name="T0" fmla="*/ 43 w 2886"/>
                  <a:gd name="T1" fmla="*/ 0 h 2181"/>
                  <a:gd name="T2" fmla="*/ 21 w 2886"/>
                  <a:gd name="T3" fmla="*/ 141 h 2181"/>
                  <a:gd name="T4" fmla="*/ 0 w 2886"/>
                  <a:gd name="T5" fmla="*/ 388 h 2181"/>
                  <a:gd name="T6" fmla="*/ 215 w 2886"/>
                  <a:gd name="T7" fmla="*/ 404 h 2181"/>
                  <a:gd name="T8" fmla="*/ 386 w 2886"/>
                  <a:gd name="T9" fmla="*/ 412 h 2181"/>
                  <a:gd name="T10" fmla="*/ 536 w 2886"/>
                  <a:gd name="T11" fmla="*/ 414 h 2181"/>
                  <a:gd name="T12" fmla="*/ 535 w 2886"/>
                  <a:gd name="T13" fmla="*/ 196 h 2181"/>
                  <a:gd name="T14" fmla="*/ 546 w 2886"/>
                  <a:gd name="T15" fmla="*/ 112 h 2181"/>
                  <a:gd name="T16" fmla="*/ 543 w 2886"/>
                  <a:gd name="T17" fmla="*/ 80 h 2181"/>
                  <a:gd name="T18" fmla="*/ 540 w 2886"/>
                  <a:gd name="T19" fmla="*/ 51 h 2181"/>
                  <a:gd name="T20" fmla="*/ 543 w 2886"/>
                  <a:gd name="T21" fmla="*/ 28 h 2181"/>
                  <a:gd name="T22" fmla="*/ 519 w 2886"/>
                  <a:gd name="T23" fmla="*/ 32 h 2181"/>
                  <a:gd name="T24" fmla="*/ 396 w 2886"/>
                  <a:gd name="T25" fmla="*/ 30 h 2181"/>
                  <a:gd name="T26" fmla="*/ 72 w 2886"/>
                  <a:gd name="T27" fmla="*/ 2 h 2181"/>
                  <a:gd name="T28" fmla="*/ 43 w 2886"/>
                  <a:gd name="T29" fmla="*/ 0 h 218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886" h="2181">
                    <a:moveTo>
                      <a:pt x="227" y="0"/>
                    </a:moveTo>
                    <a:lnTo>
                      <a:pt x="110" y="741"/>
                    </a:lnTo>
                    <a:lnTo>
                      <a:pt x="0" y="2044"/>
                    </a:lnTo>
                    <a:lnTo>
                      <a:pt x="1134" y="2128"/>
                    </a:lnTo>
                    <a:lnTo>
                      <a:pt x="2040" y="2170"/>
                    </a:lnTo>
                    <a:lnTo>
                      <a:pt x="2835" y="2181"/>
                    </a:lnTo>
                    <a:lnTo>
                      <a:pt x="2826" y="1035"/>
                    </a:lnTo>
                    <a:lnTo>
                      <a:pt x="2886" y="591"/>
                    </a:lnTo>
                    <a:lnTo>
                      <a:pt x="2868" y="423"/>
                    </a:lnTo>
                    <a:lnTo>
                      <a:pt x="2856" y="267"/>
                    </a:lnTo>
                    <a:lnTo>
                      <a:pt x="2868" y="147"/>
                    </a:lnTo>
                    <a:lnTo>
                      <a:pt x="2745" y="169"/>
                    </a:lnTo>
                    <a:lnTo>
                      <a:pt x="2093" y="157"/>
                    </a:lnTo>
                    <a:lnTo>
                      <a:pt x="380" y="12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Freeform 128">
                <a:extLst>
                  <a:ext uri="{FF2B5EF4-FFF2-40B4-BE49-F238E27FC236}">
                    <a16:creationId xmlns:a16="http://schemas.microsoft.com/office/drawing/2014/main" id="{AF84522B-B4AD-44A5-9E8C-299D152312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4120" y="2905527"/>
                <a:ext cx="616349" cy="375329"/>
              </a:xfrm>
              <a:custGeom>
                <a:avLst/>
                <a:gdLst>
                  <a:gd name="T0" fmla="*/ 0 w 2822"/>
                  <a:gd name="T1" fmla="*/ 276 h 1670"/>
                  <a:gd name="T2" fmla="*/ 108 w 2822"/>
                  <a:gd name="T3" fmla="*/ 285 h 1670"/>
                  <a:gd name="T4" fmla="*/ 217 w 2822"/>
                  <a:gd name="T5" fmla="*/ 286 h 1670"/>
                  <a:gd name="T6" fmla="*/ 295 w 2822"/>
                  <a:gd name="T7" fmla="*/ 285 h 1670"/>
                  <a:gd name="T8" fmla="*/ 349 w 2822"/>
                  <a:gd name="T9" fmla="*/ 283 h 1670"/>
                  <a:gd name="T10" fmla="*/ 376 w 2822"/>
                  <a:gd name="T11" fmla="*/ 281 h 1670"/>
                  <a:gd name="T12" fmla="*/ 422 w 2822"/>
                  <a:gd name="T13" fmla="*/ 298 h 1670"/>
                  <a:gd name="T14" fmla="*/ 439 w 2822"/>
                  <a:gd name="T15" fmla="*/ 286 h 1670"/>
                  <a:gd name="T16" fmla="*/ 473 w 2822"/>
                  <a:gd name="T17" fmla="*/ 286 h 1670"/>
                  <a:gd name="T18" fmla="*/ 485 w 2822"/>
                  <a:gd name="T19" fmla="*/ 303 h 1670"/>
                  <a:gd name="T20" fmla="*/ 535 w 2822"/>
                  <a:gd name="T21" fmla="*/ 316 h 1670"/>
                  <a:gd name="T22" fmla="*/ 535 w 2822"/>
                  <a:gd name="T23" fmla="*/ 259 h 1670"/>
                  <a:gd name="T24" fmla="*/ 528 w 2822"/>
                  <a:gd name="T25" fmla="*/ 233 h 1670"/>
                  <a:gd name="T26" fmla="*/ 533 w 2822"/>
                  <a:gd name="T27" fmla="*/ 181 h 1670"/>
                  <a:gd name="T28" fmla="*/ 526 w 2822"/>
                  <a:gd name="T29" fmla="*/ 72 h 1670"/>
                  <a:gd name="T30" fmla="*/ 502 w 2822"/>
                  <a:gd name="T31" fmla="*/ 43 h 1670"/>
                  <a:gd name="T32" fmla="*/ 509 w 2822"/>
                  <a:gd name="T33" fmla="*/ 22 h 1670"/>
                  <a:gd name="T34" fmla="*/ 507 w 2822"/>
                  <a:gd name="T35" fmla="*/ 0 h 1670"/>
                  <a:gd name="T36" fmla="*/ 388 w 2822"/>
                  <a:gd name="T37" fmla="*/ 3 h 1670"/>
                  <a:gd name="T38" fmla="*/ 10 w 2822"/>
                  <a:gd name="T39" fmla="*/ 10 h 1670"/>
                  <a:gd name="T40" fmla="*/ 5 w 2822"/>
                  <a:gd name="T41" fmla="*/ 90 h 1670"/>
                  <a:gd name="T42" fmla="*/ 0 w 2822"/>
                  <a:gd name="T43" fmla="*/ 276 h 167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822" h="1670">
                    <a:moveTo>
                      <a:pt x="0" y="1456"/>
                    </a:moveTo>
                    <a:lnTo>
                      <a:pt x="570" y="1505"/>
                    </a:lnTo>
                    <a:lnTo>
                      <a:pt x="1143" y="1513"/>
                    </a:lnTo>
                    <a:lnTo>
                      <a:pt x="1558" y="1505"/>
                    </a:lnTo>
                    <a:lnTo>
                      <a:pt x="1842" y="1496"/>
                    </a:lnTo>
                    <a:lnTo>
                      <a:pt x="1985" y="1483"/>
                    </a:lnTo>
                    <a:lnTo>
                      <a:pt x="2225" y="1573"/>
                    </a:lnTo>
                    <a:lnTo>
                      <a:pt x="2315" y="1513"/>
                    </a:lnTo>
                    <a:lnTo>
                      <a:pt x="2496" y="1513"/>
                    </a:lnTo>
                    <a:lnTo>
                      <a:pt x="2556" y="1603"/>
                    </a:lnTo>
                    <a:lnTo>
                      <a:pt x="2822" y="1670"/>
                    </a:lnTo>
                    <a:lnTo>
                      <a:pt x="2822" y="1369"/>
                    </a:lnTo>
                    <a:lnTo>
                      <a:pt x="2785" y="1232"/>
                    </a:lnTo>
                    <a:lnTo>
                      <a:pt x="2813" y="957"/>
                    </a:lnTo>
                    <a:lnTo>
                      <a:pt x="2776" y="382"/>
                    </a:lnTo>
                    <a:lnTo>
                      <a:pt x="2646" y="226"/>
                    </a:lnTo>
                    <a:lnTo>
                      <a:pt x="2685" y="118"/>
                    </a:lnTo>
                    <a:lnTo>
                      <a:pt x="2674" y="0"/>
                    </a:lnTo>
                    <a:lnTo>
                      <a:pt x="2045" y="16"/>
                    </a:lnTo>
                    <a:lnTo>
                      <a:pt x="54" y="54"/>
                    </a:lnTo>
                    <a:lnTo>
                      <a:pt x="28" y="476"/>
                    </a:lnTo>
                    <a:lnTo>
                      <a:pt x="0" y="1456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" name="Freeform 129">
                <a:extLst>
                  <a:ext uri="{FF2B5EF4-FFF2-40B4-BE49-F238E27FC236}">
                    <a16:creationId xmlns:a16="http://schemas.microsoft.com/office/drawing/2014/main" id="{13FF1C8A-F6AC-48D2-834D-8D6A1DC1C0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7207" y="3234533"/>
                <a:ext cx="724642" cy="333758"/>
              </a:xfrm>
              <a:custGeom>
                <a:avLst/>
                <a:gdLst>
                  <a:gd name="T0" fmla="*/ 7 w 3321"/>
                  <a:gd name="T1" fmla="*/ 0 h 1486"/>
                  <a:gd name="T2" fmla="*/ 0 w 3321"/>
                  <a:gd name="T3" fmla="*/ 197 h 1486"/>
                  <a:gd name="T4" fmla="*/ 123 w 3321"/>
                  <a:gd name="T5" fmla="*/ 200 h 1486"/>
                  <a:gd name="T6" fmla="*/ 146 w 3321"/>
                  <a:gd name="T7" fmla="*/ 196 h 1486"/>
                  <a:gd name="T8" fmla="*/ 144 w 3321"/>
                  <a:gd name="T9" fmla="*/ 218 h 1486"/>
                  <a:gd name="T10" fmla="*/ 147 w 3321"/>
                  <a:gd name="T11" fmla="*/ 252 h 1486"/>
                  <a:gd name="T12" fmla="*/ 150 w 3321"/>
                  <a:gd name="T13" fmla="*/ 281 h 1486"/>
                  <a:gd name="T14" fmla="*/ 413 w 3321"/>
                  <a:gd name="T15" fmla="*/ 281 h 1486"/>
                  <a:gd name="T16" fmla="*/ 529 w 3321"/>
                  <a:gd name="T17" fmla="*/ 275 h 1486"/>
                  <a:gd name="T18" fmla="*/ 557 w 3321"/>
                  <a:gd name="T19" fmla="*/ 272 h 1486"/>
                  <a:gd name="T20" fmla="*/ 588 w 3321"/>
                  <a:gd name="T21" fmla="*/ 271 h 1486"/>
                  <a:gd name="T22" fmla="*/ 629 w 3321"/>
                  <a:gd name="T23" fmla="*/ 269 h 1486"/>
                  <a:gd name="T24" fmla="*/ 607 w 3321"/>
                  <a:gd name="T25" fmla="*/ 225 h 1486"/>
                  <a:gd name="T26" fmla="*/ 607 w 3321"/>
                  <a:gd name="T27" fmla="*/ 179 h 1486"/>
                  <a:gd name="T28" fmla="*/ 556 w 3321"/>
                  <a:gd name="T29" fmla="*/ 78 h 1486"/>
                  <a:gd name="T30" fmla="*/ 540 w 3321"/>
                  <a:gd name="T31" fmla="*/ 40 h 1486"/>
                  <a:gd name="T32" fmla="*/ 490 w 3321"/>
                  <a:gd name="T33" fmla="*/ 28 h 1486"/>
                  <a:gd name="T34" fmla="*/ 480 w 3321"/>
                  <a:gd name="T35" fmla="*/ 11 h 1486"/>
                  <a:gd name="T36" fmla="*/ 445 w 3321"/>
                  <a:gd name="T37" fmla="*/ 11 h 1486"/>
                  <a:gd name="T38" fmla="*/ 428 w 3321"/>
                  <a:gd name="T39" fmla="*/ 22 h 1486"/>
                  <a:gd name="T40" fmla="*/ 382 w 3321"/>
                  <a:gd name="T41" fmla="*/ 5 h 1486"/>
                  <a:gd name="T42" fmla="*/ 353 w 3321"/>
                  <a:gd name="T43" fmla="*/ 8 h 1486"/>
                  <a:gd name="T44" fmla="*/ 301 w 3321"/>
                  <a:gd name="T45" fmla="*/ 9 h 1486"/>
                  <a:gd name="T46" fmla="*/ 220 w 3321"/>
                  <a:gd name="T47" fmla="*/ 11 h 1486"/>
                  <a:gd name="T48" fmla="*/ 115 w 3321"/>
                  <a:gd name="T49" fmla="*/ 9 h 1486"/>
                  <a:gd name="T50" fmla="*/ 7 w 3321"/>
                  <a:gd name="T51" fmla="*/ 0 h 148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321" h="1486">
                    <a:moveTo>
                      <a:pt x="35" y="0"/>
                    </a:moveTo>
                    <a:lnTo>
                      <a:pt x="0" y="1044"/>
                    </a:lnTo>
                    <a:lnTo>
                      <a:pt x="651" y="1058"/>
                    </a:lnTo>
                    <a:lnTo>
                      <a:pt x="769" y="1034"/>
                    </a:lnTo>
                    <a:lnTo>
                      <a:pt x="761" y="1152"/>
                    </a:lnTo>
                    <a:lnTo>
                      <a:pt x="775" y="1332"/>
                    </a:lnTo>
                    <a:lnTo>
                      <a:pt x="793" y="1486"/>
                    </a:lnTo>
                    <a:lnTo>
                      <a:pt x="2181" y="1486"/>
                    </a:lnTo>
                    <a:lnTo>
                      <a:pt x="2791" y="1454"/>
                    </a:lnTo>
                    <a:lnTo>
                      <a:pt x="2939" y="1436"/>
                    </a:lnTo>
                    <a:lnTo>
                      <a:pt x="3107" y="1432"/>
                    </a:lnTo>
                    <a:lnTo>
                      <a:pt x="3321" y="1424"/>
                    </a:lnTo>
                    <a:lnTo>
                      <a:pt x="3203" y="1190"/>
                    </a:lnTo>
                    <a:lnTo>
                      <a:pt x="3203" y="946"/>
                    </a:lnTo>
                    <a:lnTo>
                      <a:pt x="2937" y="414"/>
                    </a:lnTo>
                    <a:lnTo>
                      <a:pt x="2849" y="212"/>
                    </a:lnTo>
                    <a:lnTo>
                      <a:pt x="2587" y="146"/>
                    </a:lnTo>
                    <a:lnTo>
                      <a:pt x="2533" y="56"/>
                    </a:lnTo>
                    <a:lnTo>
                      <a:pt x="2348" y="58"/>
                    </a:lnTo>
                    <a:lnTo>
                      <a:pt x="2259" y="116"/>
                    </a:lnTo>
                    <a:lnTo>
                      <a:pt x="2017" y="24"/>
                    </a:lnTo>
                    <a:lnTo>
                      <a:pt x="1862" y="42"/>
                    </a:lnTo>
                    <a:lnTo>
                      <a:pt x="1587" y="50"/>
                    </a:lnTo>
                    <a:lnTo>
                      <a:pt x="1159" y="56"/>
                    </a:lnTo>
                    <a:lnTo>
                      <a:pt x="607" y="48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Freeform 130">
                <a:extLst>
                  <a:ext uri="{FF2B5EF4-FFF2-40B4-BE49-F238E27FC236}">
                    <a16:creationId xmlns:a16="http://schemas.microsoft.com/office/drawing/2014/main" id="{A2D2FD06-DD21-444F-9FDB-AE06D93D6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6191" y="3555225"/>
                <a:ext cx="662431" cy="370578"/>
              </a:xfrm>
              <a:custGeom>
                <a:avLst/>
                <a:gdLst>
                  <a:gd name="T0" fmla="*/ 12 w 3036"/>
                  <a:gd name="T1" fmla="*/ 11 h 1646"/>
                  <a:gd name="T2" fmla="*/ 0 w 3036"/>
                  <a:gd name="T3" fmla="*/ 93 h 1646"/>
                  <a:gd name="T4" fmla="*/ 2 w 3036"/>
                  <a:gd name="T5" fmla="*/ 311 h 1646"/>
                  <a:gd name="T6" fmla="*/ 265 w 3036"/>
                  <a:gd name="T7" fmla="*/ 312 h 1646"/>
                  <a:gd name="T8" fmla="*/ 435 w 3036"/>
                  <a:gd name="T9" fmla="*/ 298 h 1646"/>
                  <a:gd name="T10" fmla="*/ 575 w 3036"/>
                  <a:gd name="T11" fmla="*/ 286 h 1646"/>
                  <a:gd name="T12" fmla="*/ 575 w 3036"/>
                  <a:gd name="T13" fmla="*/ 251 h 1646"/>
                  <a:gd name="T14" fmla="*/ 570 w 3036"/>
                  <a:gd name="T15" fmla="*/ 198 h 1646"/>
                  <a:gd name="T16" fmla="*/ 570 w 3036"/>
                  <a:gd name="T17" fmla="*/ 135 h 1646"/>
                  <a:gd name="T18" fmla="*/ 566 w 3036"/>
                  <a:gd name="T19" fmla="*/ 87 h 1646"/>
                  <a:gd name="T20" fmla="*/ 542 w 3036"/>
                  <a:gd name="T21" fmla="*/ 73 h 1646"/>
                  <a:gd name="T22" fmla="*/ 532 w 3036"/>
                  <a:gd name="T23" fmla="*/ 42 h 1646"/>
                  <a:gd name="T24" fmla="*/ 537 w 3036"/>
                  <a:gd name="T25" fmla="*/ 25 h 1646"/>
                  <a:gd name="T26" fmla="*/ 518 w 3036"/>
                  <a:gd name="T27" fmla="*/ 14 h 1646"/>
                  <a:gd name="T28" fmla="*/ 491 w 3036"/>
                  <a:gd name="T29" fmla="*/ 0 h 1646"/>
                  <a:gd name="T30" fmla="*/ 453 w 3036"/>
                  <a:gd name="T31" fmla="*/ 0 h 1646"/>
                  <a:gd name="T32" fmla="*/ 419 w 3036"/>
                  <a:gd name="T33" fmla="*/ 2 h 1646"/>
                  <a:gd name="T34" fmla="*/ 391 w 3036"/>
                  <a:gd name="T35" fmla="*/ 5 h 1646"/>
                  <a:gd name="T36" fmla="*/ 279 w 3036"/>
                  <a:gd name="T37" fmla="*/ 11 h 1646"/>
                  <a:gd name="T38" fmla="*/ 12 w 3036"/>
                  <a:gd name="T39" fmla="*/ 11 h 164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36" h="1646">
                    <a:moveTo>
                      <a:pt x="62" y="59"/>
                    </a:moveTo>
                    <a:lnTo>
                      <a:pt x="0" y="491"/>
                    </a:lnTo>
                    <a:lnTo>
                      <a:pt x="13" y="1641"/>
                    </a:lnTo>
                    <a:lnTo>
                      <a:pt x="1401" y="1646"/>
                    </a:lnTo>
                    <a:lnTo>
                      <a:pt x="2298" y="1572"/>
                    </a:lnTo>
                    <a:lnTo>
                      <a:pt x="3036" y="1509"/>
                    </a:lnTo>
                    <a:lnTo>
                      <a:pt x="3036" y="1326"/>
                    </a:lnTo>
                    <a:lnTo>
                      <a:pt x="3009" y="1043"/>
                    </a:lnTo>
                    <a:lnTo>
                      <a:pt x="3009" y="713"/>
                    </a:lnTo>
                    <a:lnTo>
                      <a:pt x="2987" y="461"/>
                    </a:lnTo>
                    <a:lnTo>
                      <a:pt x="2862" y="384"/>
                    </a:lnTo>
                    <a:lnTo>
                      <a:pt x="2807" y="221"/>
                    </a:lnTo>
                    <a:lnTo>
                      <a:pt x="2837" y="131"/>
                    </a:lnTo>
                    <a:lnTo>
                      <a:pt x="2734" y="73"/>
                    </a:lnTo>
                    <a:lnTo>
                      <a:pt x="2593" y="0"/>
                    </a:lnTo>
                    <a:lnTo>
                      <a:pt x="2392" y="2"/>
                    </a:lnTo>
                    <a:lnTo>
                      <a:pt x="2212" y="11"/>
                    </a:lnTo>
                    <a:lnTo>
                      <a:pt x="2062" y="27"/>
                    </a:lnTo>
                    <a:lnTo>
                      <a:pt x="1474" y="60"/>
                    </a:lnTo>
                    <a:lnTo>
                      <a:pt x="62" y="59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Freeform 131">
                <a:extLst>
                  <a:ext uri="{FF2B5EF4-FFF2-40B4-BE49-F238E27FC236}">
                    <a16:creationId xmlns:a16="http://schemas.microsoft.com/office/drawing/2014/main" id="{593A8CA2-A1F4-4CB0-B868-C7745C4316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1456" y="3893734"/>
                <a:ext cx="579483" cy="654450"/>
              </a:xfrm>
              <a:custGeom>
                <a:avLst/>
                <a:gdLst>
                  <a:gd name="T0" fmla="*/ 41 w 2655"/>
                  <a:gd name="T1" fmla="*/ 0 h 2904"/>
                  <a:gd name="T2" fmla="*/ 261 w 2655"/>
                  <a:gd name="T3" fmla="*/ 16 h 2904"/>
                  <a:gd name="T4" fmla="*/ 411 w 2655"/>
                  <a:gd name="T5" fmla="*/ 23 h 2904"/>
                  <a:gd name="T6" fmla="*/ 503 w 2655"/>
                  <a:gd name="T7" fmla="*/ 25 h 2904"/>
                  <a:gd name="T8" fmla="*/ 500 w 2655"/>
                  <a:gd name="T9" fmla="*/ 75 h 2904"/>
                  <a:gd name="T10" fmla="*/ 503 w 2655"/>
                  <a:gd name="T11" fmla="*/ 283 h 2904"/>
                  <a:gd name="T12" fmla="*/ 497 w 2655"/>
                  <a:gd name="T13" fmla="*/ 505 h 2904"/>
                  <a:gd name="T14" fmla="*/ 194 w 2655"/>
                  <a:gd name="T15" fmla="*/ 494 h 2904"/>
                  <a:gd name="T16" fmla="*/ 206 w 2655"/>
                  <a:gd name="T17" fmla="*/ 516 h 2904"/>
                  <a:gd name="T18" fmla="*/ 171 w 2655"/>
                  <a:gd name="T19" fmla="*/ 510 h 2904"/>
                  <a:gd name="T20" fmla="*/ 130 w 2655"/>
                  <a:gd name="T21" fmla="*/ 512 h 2904"/>
                  <a:gd name="T22" fmla="*/ 80 w 2655"/>
                  <a:gd name="T23" fmla="*/ 505 h 2904"/>
                  <a:gd name="T24" fmla="*/ 78 w 2655"/>
                  <a:gd name="T25" fmla="*/ 532 h 2904"/>
                  <a:gd name="T26" fmla="*/ 73 w 2655"/>
                  <a:gd name="T27" fmla="*/ 551 h 2904"/>
                  <a:gd name="T28" fmla="*/ 0 w 2655"/>
                  <a:gd name="T29" fmla="*/ 549 h 2904"/>
                  <a:gd name="T30" fmla="*/ 41 w 2655"/>
                  <a:gd name="T31" fmla="*/ 0 h 29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55" h="2904">
                    <a:moveTo>
                      <a:pt x="217" y="0"/>
                    </a:moveTo>
                    <a:lnTo>
                      <a:pt x="1377" y="84"/>
                    </a:lnTo>
                    <a:lnTo>
                      <a:pt x="2169" y="122"/>
                    </a:lnTo>
                    <a:lnTo>
                      <a:pt x="2653" y="132"/>
                    </a:lnTo>
                    <a:lnTo>
                      <a:pt x="2637" y="396"/>
                    </a:lnTo>
                    <a:lnTo>
                      <a:pt x="2655" y="1494"/>
                    </a:lnTo>
                    <a:lnTo>
                      <a:pt x="2625" y="2664"/>
                    </a:lnTo>
                    <a:lnTo>
                      <a:pt x="1026" y="2601"/>
                    </a:lnTo>
                    <a:lnTo>
                      <a:pt x="1086" y="2721"/>
                    </a:lnTo>
                    <a:lnTo>
                      <a:pt x="903" y="2688"/>
                    </a:lnTo>
                    <a:lnTo>
                      <a:pt x="687" y="2700"/>
                    </a:lnTo>
                    <a:lnTo>
                      <a:pt x="423" y="2664"/>
                    </a:lnTo>
                    <a:lnTo>
                      <a:pt x="411" y="2802"/>
                    </a:lnTo>
                    <a:lnTo>
                      <a:pt x="387" y="2904"/>
                    </a:lnTo>
                    <a:lnTo>
                      <a:pt x="0" y="2892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" name="Freeform 132">
                <a:extLst>
                  <a:ext uri="{FF2B5EF4-FFF2-40B4-BE49-F238E27FC236}">
                    <a16:creationId xmlns:a16="http://schemas.microsoft.com/office/drawing/2014/main" id="{7F438719-B1FE-45DF-82C4-6634893F82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7483" y="3894921"/>
                <a:ext cx="790309" cy="388394"/>
              </a:xfrm>
              <a:custGeom>
                <a:avLst/>
                <a:gdLst>
                  <a:gd name="T0" fmla="*/ 3 w 3616"/>
                  <a:gd name="T1" fmla="*/ 24 h 1724"/>
                  <a:gd name="T2" fmla="*/ 0 w 3616"/>
                  <a:gd name="T3" fmla="*/ 74 h 1724"/>
                  <a:gd name="T4" fmla="*/ 109 w 3616"/>
                  <a:gd name="T5" fmla="*/ 73 h 1724"/>
                  <a:gd name="T6" fmla="*/ 169 w 3616"/>
                  <a:gd name="T7" fmla="*/ 71 h 1724"/>
                  <a:gd name="T8" fmla="*/ 231 w 3616"/>
                  <a:gd name="T9" fmla="*/ 71 h 1724"/>
                  <a:gd name="T10" fmla="*/ 234 w 3616"/>
                  <a:gd name="T11" fmla="*/ 106 h 1724"/>
                  <a:gd name="T12" fmla="*/ 235 w 3616"/>
                  <a:gd name="T13" fmla="*/ 158 h 1724"/>
                  <a:gd name="T14" fmla="*/ 230 w 3616"/>
                  <a:gd name="T15" fmla="*/ 187 h 1724"/>
                  <a:gd name="T16" fmla="*/ 223 w 3616"/>
                  <a:gd name="T17" fmla="*/ 211 h 1724"/>
                  <a:gd name="T18" fmla="*/ 230 w 3616"/>
                  <a:gd name="T19" fmla="*/ 234 h 1724"/>
                  <a:gd name="T20" fmla="*/ 231 w 3616"/>
                  <a:gd name="T21" fmla="*/ 259 h 1724"/>
                  <a:gd name="T22" fmla="*/ 261 w 3616"/>
                  <a:gd name="T23" fmla="*/ 262 h 1724"/>
                  <a:gd name="T24" fmla="*/ 280 w 3616"/>
                  <a:gd name="T25" fmla="*/ 274 h 1724"/>
                  <a:gd name="T26" fmla="*/ 306 w 3616"/>
                  <a:gd name="T27" fmla="*/ 276 h 1724"/>
                  <a:gd name="T28" fmla="*/ 338 w 3616"/>
                  <a:gd name="T29" fmla="*/ 295 h 1724"/>
                  <a:gd name="T30" fmla="*/ 381 w 3616"/>
                  <a:gd name="T31" fmla="*/ 288 h 1724"/>
                  <a:gd name="T32" fmla="*/ 412 w 3616"/>
                  <a:gd name="T33" fmla="*/ 315 h 1724"/>
                  <a:gd name="T34" fmla="*/ 440 w 3616"/>
                  <a:gd name="T35" fmla="*/ 309 h 1724"/>
                  <a:gd name="T36" fmla="*/ 464 w 3616"/>
                  <a:gd name="T37" fmla="*/ 321 h 1724"/>
                  <a:gd name="T38" fmla="*/ 492 w 3616"/>
                  <a:gd name="T39" fmla="*/ 319 h 1724"/>
                  <a:gd name="T40" fmla="*/ 544 w 3616"/>
                  <a:gd name="T41" fmla="*/ 327 h 1724"/>
                  <a:gd name="T42" fmla="*/ 591 w 3616"/>
                  <a:gd name="T43" fmla="*/ 309 h 1724"/>
                  <a:gd name="T44" fmla="*/ 617 w 3616"/>
                  <a:gd name="T45" fmla="*/ 312 h 1724"/>
                  <a:gd name="T46" fmla="*/ 636 w 3616"/>
                  <a:gd name="T47" fmla="*/ 303 h 1724"/>
                  <a:gd name="T48" fmla="*/ 657 w 3616"/>
                  <a:gd name="T49" fmla="*/ 321 h 1724"/>
                  <a:gd name="T50" fmla="*/ 686 w 3616"/>
                  <a:gd name="T51" fmla="*/ 327 h 1724"/>
                  <a:gd name="T52" fmla="*/ 686 w 3616"/>
                  <a:gd name="T53" fmla="*/ 173 h 1724"/>
                  <a:gd name="T54" fmla="*/ 673 w 3616"/>
                  <a:gd name="T55" fmla="*/ 112 h 1724"/>
                  <a:gd name="T56" fmla="*/ 669 w 3616"/>
                  <a:gd name="T57" fmla="*/ 74 h 1724"/>
                  <a:gd name="T58" fmla="*/ 669 w 3616"/>
                  <a:gd name="T59" fmla="*/ 48 h 1724"/>
                  <a:gd name="T60" fmla="*/ 664 w 3616"/>
                  <a:gd name="T61" fmla="*/ 26 h 1724"/>
                  <a:gd name="T62" fmla="*/ 654 w 3616"/>
                  <a:gd name="T63" fmla="*/ 0 h 1724"/>
                  <a:gd name="T64" fmla="*/ 587 w 3616"/>
                  <a:gd name="T65" fmla="*/ 5 h 1724"/>
                  <a:gd name="T66" fmla="*/ 344 w 3616"/>
                  <a:gd name="T67" fmla="*/ 25 h 1724"/>
                  <a:gd name="T68" fmla="*/ 219 w 3616"/>
                  <a:gd name="T69" fmla="*/ 25 h 1724"/>
                  <a:gd name="T70" fmla="*/ 79 w 3616"/>
                  <a:gd name="T71" fmla="*/ 25 h 1724"/>
                  <a:gd name="T72" fmla="*/ 3 w 3616"/>
                  <a:gd name="T73" fmla="*/ 24 h 172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616" h="1724">
                    <a:moveTo>
                      <a:pt x="14" y="124"/>
                    </a:moveTo>
                    <a:lnTo>
                      <a:pt x="0" y="392"/>
                    </a:lnTo>
                    <a:lnTo>
                      <a:pt x="573" y="383"/>
                    </a:lnTo>
                    <a:lnTo>
                      <a:pt x="893" y="374"/>
                    </a:lnTo>
                    <a:lnTo>
                      <a:pt x="1215" y="374"/>
                    </a:lnTo>
                    <a:lnTo>
                      <a:pt x="1231" y="557"/>
                    </a:lnTo>
                    <a:lnTo>
                      <a:pt x="1241" y="831"/>
                    </a:lnTo>
                    <a:lnTo>
                      <a:pt x="1213" y="987"/>
                    </a:lnTo>
                    <a:lnTo>
                      <a:pt x="1177" y="1115"/>
                    </a:lnTo>
                    <a:lnTo>
                      <a:pt x="1213" y="1233"/>
                    </a:lnTo>
                    <a:lnTo>
                      <a:pt x="1215" y="1364"/>
                    </a:lnTo>
                    <a:lnTo>
                      <a:pt x="1378" y="1380"/>
                    </a:lnTo>
                    <a:lnTo>
                      <a:pt x="1478" y="1444"/>
                    </a:lnTo>
                    <a:lnTo>
                      <a:pt x="1615" y="1453"/>
                    </a:lnTo>
                    <a:lnTo>
                      <a:pt x="1780" y="1553"/>
                    </a:lnTo>
                    <a:lnTo>
                      <a:pt x="2009" y="1517"/>
                    </a:lnTo>
                    <a:lnTo>
                      <a:pt x="2173" y="1663"/>
                    </a:lnTo>
                    <a:lnTo>
                      <a:pt x="2319" y="1627"/>
                    </a:lnTo>
                    <a:lnTo>
                      <a:pt x="2446" y="1694"/>
                    </a:lnTo>
                    <a:lnTo>
                      <a:pt x="2594" y="1681"/>
                    </a:lnTo>
                    <a:lnTo>
                      <a:pt x="2866" y="1724"/>
                    </a:lnTo>
                    <a:lnTo>
                      <a:pt x="3115" y="1627"/>
                    </a:lnTo>
                    <a:lnTo>
                      <a:pt x="3252" y="1645"/>
                    </a:lnTo>
                    <a:lnTo>
                      <a:pt x="3353" y="1599"/>
                    </a:lnTo>
                    <a:lnTo>
                      <a:pt x="3462" y="1691"/>
                    </a:lnTo>
                    <a:lnTo>
                      <a:pt x="3616" y="1724"/>
                    </a:lnTo>
                    <a:lnTo>
                      <a:pt x="3616" y="914"/>
                    </a:lnTo>
                    <a:lnTo>
                      <a:pt x="3545" y="593"/>
                    </a:lnTo>
                    <a:lnTo>
                      <a:pt x="3526" y="392"/>
                    </a:lnTo>
                    <a:lnTo>
                      <a:pt x="3526" y="254"/>
                    </a:lnTo>
                    <a:lnTo>
                      <a:pt x="3499" y="136"/>
                    </a:lnTo>
                    <a:lnTo>
                      <a:pt x="3446" y="0"/>
                    </a:lnTo>
                    <a:lnTo>
                      <a:pt x="3096" y="28"/>
                    </a:lnTo>
                    <a:lnTo>
                      <a:pt x="1814" y="134"/>
                    </a:lnTo>
                    <a:lnTo>
                      <a:pt x="1155" y="134"/>
                    </a:lnTo>
                    <a:lnTo>
                      <a:pt x="416" y="130"/>
                    </a:lnTo>
                    <a:lnTo>
                      <a:pt x="14" y="124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Freeform 133">
                <a:extLst>
                  <a:ext uri="{FF2B5EF4-FFF2-40B4-BE49-F238E27FC236}">
                    <a16:creationId xmlns:a16="http://schemas.microsoft.com/office/drawing/2014/main" id="{6A72AC74-4E25-4E7C-AA13-5E1F05263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6107" y="3979252"/>
                <a:ext cx="1256891" cy="1212691"/>
              </a:xfrm>
              <a:custGeom>
                <a:avLst/>
                <a:gdLst>
                  <a:gd name="T0" fmla="*/ 11 w 5759"/>
                  <a:gd name="T1" fmla="*/ 444 h 5383"/>
                  <a:gd name="T2" fmla="*/ 68 w 5759"/>
                  <a:gd name="T3" fmla="*/ 494 h 5383"/>
                  <a:gd name="T4" fmla="*/ 108 w 5759"/>
                  <a:gd name="T5" fmla="*/ 540 h 5383"/>
                  <a:gd name="T6" fmla="*/ 137 w 5759"/>
                  <a:gd name="T7" fmla="*/ 574 h 5383"/>
                  <a:gd name="T8" fmla="*/ 163 w 5759"/>
                  <a:gd name="T9" fmla="*/ 636 h 5383"/>
                  <a:gd name="T10" fmla="*/ 205 w 5759"/>
                  <a:gd name="T11" fmla="*/ 693 h 5383"/>
                  <a:gd name="T12" fmla="*/ 271 w 5759"/>
                  <a:gd name="T13" fmla="*/ 730 h 5383"/>
                  <a:gd name="T14" fmla="*/ 313 w 5759"/>
                  <a:gd name="T15" fmla="*/ 710 h 5383"/>
                  <a:gd name="T16" fmla="*/ 353 w 5759"/>
                  <a:gd name="T17" fmla="*/ 666 h 5383"/>
                  <a:gd name="T18" fmla="*/ 412 w 5759"/>
                  <a:gd name="T19" fmla="*/ 661 h 5383"/>
                  <a:gd name="T20" fmla="*/ 488 w 5759"/>
                  <a:gd name="T21" fmla="*/ 727 h 5383"/>
                  <a:gd name="T22" fmla="*/ 563 w 5759"/>
                  <a:gd name="T23" fmla="*/ 841 h 5383"/>
                  <a:gd name="T24" fmla="*/ 606 w 5759"/>
                  <a:gd name="T25" fmla="*/ 909 h 5383"/>
                  <a:gd name="T26" fmla="*/ 637 w 5759"/>
                  <a:gd name="T27" fmla="*/ 983 h 5383"/>
                  <a:gd name="T28" fmla="*/ 745 w 5759"/>
                  <a:gd name="T29" fmla="*/ 1018 h 5383"/>
                  <a:gd name="T30" fmla="*/ 811 w 5759"/>
                  <a:gd name="T31" fmla="*/ 1021 h 5383"/>
                  <a:gd name="T32" fmla="*/ 794 w 5759"/>
                  <a:gd name="T33" fmla="*/ 979 h 5383"/>
                  <a:gd name="T34" fmla="*/ 768 w 5759"/>
                  <a:gd name="T35" fmla="*/ 938 h 5383"/>
                  <a:gd name="T36" fmla="*/ 773 w 5759"/>
                  <a:gd name="T37" fmla="*/ 892 h 5383"/>
                  <a:gd name="T38" fmla="*/ 777 w 5759"/>
                  <a:gd name="T39" fmla="*/ 868 h 5383"/>
                  <a:gd name="T40" fmla="*/ 762 w 5759"/>
                  <a:gd name="T41" fmla="*/ 830 h 5383"/>
                  <a:gd name="T42" fmla="*/ 779 w 5759"/>
                  <a:gd name="T43" fmla="*/ 796 h 5383"/>
                  <a:gd name="T44" fmla="*/ 830 w 5759"/>
                  <a:gd name="T45" fmla="*/ 762 h 5383"/>
                  <a:gd name="T46" fmla="*/ 859 w 5759"/>
                  <a:gd name="T47" fmla="*/ 739 h 5383"/>
                  <a:gd name="T48" fmla="*/ 930 w 5759"/>
                  <a:gd name="T49" fmla="*/ 725 h 5383"/>
                  <a:gd name="T50" fmla="*/ 955 w 5759"/>
                  <a:gd name="T51" fmla="*/ 688 h 5383"/>
                  <a:gd name="T52" fmla="*/ 967 w 5759"/>
                  <a:gd name="T53" fmla="*/ 636 h 5383"/>
                  <a:gd name="T54" fmla="*/ 1001 w 5759"/>
                  <a:gd name="T55" fmla="*/ 653 h 5383"/>
                  <a:gd name="T56" fmla="*/ 1080 w 5759"/>
                  <a:gd name="T57" fmla="*/ 625 h 5383"/>
                  <a:gd name="T58" fmla="*/ 1075 w 5759"/>
                  <a:gd name="T59" fmla="*/ 523 h 5383"/>
                  <a:gd name="T60" fmla="*/ 1083 w 5759"/>
                  <a:gd name="T61" fmla="*/ 469 h 5383"/>
                  <a:gd name="T62" fmla="*/ 1049 w 5759"/>
                  <a:gd name="T63" fmla="*/ 422 h 5383"/>
                  <a:gd name="T64" fmla="*/ 1038 w 5759"/>
                  <a:gd name="T65" fmla="*/ 367 h 5383"/>
                  <a:gd name="T66" fmla="*/ 1038 w 5759"/>
                  <a:gd name="T67" fmla="*/ 317 h 5383"/>
                  <a:gd name="T68" fmla="*/ 1036 w 5759"/>
                  <a:gd name="T69" fmla="*/ 277 h 5383"/>
                  <a:gd name="T70" fmla="*/ 991 w 5759"/>
                  <a:gd name="T71" fmla="*/ 256 h 5383"/>
                  <a:gd name="T72" fmla="*/ 940 w 5759"/>
                  <a:gd name="T73" fmla="*/ 233 h 5383"/>
                  <a:gd name="T74" fmla="*/ 895 w 5759"/>
                  <a:gd name="T75" fmla="*/ 237 h 5383"/>
                  <a:gd name="T76" fmla="*/ 797 w 5759"/>
                  <a:gd name="T77" fmla="*/ 248 h 5383"/>
                  <a:gd name="T78" fmla="*/ 744 w 5759"/>
                  <a:gd name="T79" fmla="*/ 237 h 5383"/>
                  <a:gd name="T80" fmla="*/ 686 w 5759"/>
                  <a:gd name="T81" fmla="*/ 217 h 5383"/>
                  <a:gd name="T82" fmla="*/ 611 w 5759"/>
                  <a:gd name="T83" fmla="*/ 205 h 5383"/>
                  <a:gd name="T84" fmla="*/ 566 w 5759"/>
                  <a:gd name="T85" fmla="*/ 191 h 5383"/>
                  <a:gd name="T86" fmla="*/ 535 w 5759"/>
                  <a:gd name="T87" fmla="*/ 163 h 5383"/>
                  <a:gd name="T88" fmla="*/ 535 w 5759"/>
                  <a:gd name="T89" fmla="*/ 118 h 5383"/>
                  <a:gd name="T90" fmla="*/ 539 w 5759"/>
                  <a:gd name="T91" fmla="*/ 38 h 5383"/>
                  <a:gd name="T92" fmla="*/ 473 w 5759"/>
                  <a:gd name="T93" fmla="*/ 0 h 5383"/>
                  <a:gd name="T94" fmla="*/ 305 w 5759"/>
                  <a:gd name="T95" fmla="*/ 3 h 5383"/>
                  <a:gd name="T96" fmla="*/ 303 w 5759"/>
                  <a:gd name="T97" fmla="*/ 433 h 538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759" h="5383">
                    <a:moveTo>
                      <a:pt x="0" y="2219"/>
                    </a:moveTo>
                    <a:lnTo>
                      <a:pt x="60" y="2339"/>
                    </a:lnTo>
                    <a:lnTo>
                      <a:pt x="199" y="2439"/>
                    </a:lnTo>
                    <a:lnTo>
                      <a:pt x="361" y="2605"/>
                    </a:lnTo>
                    <a:lnTo>
                      <a:pt x="421" y="2755"/>
                    </a:lnTo>
                    <a:lnTo>
                      <a:pt x="571" y="2845"/>
                    </a:lnTo>
                    <a:lnTo>
                      <a:pt x="661" y="2875"/>
                    </a:lnTo>
                    <a:lnTo>
                      <a:pt x="721" y="3025"/>
                    </a:lnTo>
                    <a:lnTo>
                      <a:pt x="841" y="3175"/>
                    </a:lnTo>
                    <a:lnTo>
                      <a:pt x="863" y="3351"/>
                    </a:lnTo>
                    <a:lnTo>
                      <a:pt x="951" y="3519"/>
                    </a:lnTo>
                    <a:lnTo>
                      <a:pt x="1081" y="3655"/>
                    </a:lnTo>
                    <a:lnTo>
                      <a:pt x="1261" y="3685"/>
                    </a:lnTo>
                    <a:lnTo>
                      <a:pt x="1431" y="3847"/>
                    </a:lnTo>
                    <a:lnTo>
                      <a:pt x="1535" y="3815"/>
                    </a:lnTo>
                    <a:lnTo>
                      <a:pt x="1651" y="3745"/>
                    </a:lnTo>
                    <a:lnTo>
                      <a:pt x="1681" y="3595"/>
                    </a:lnTo>
                    <a:lnTo>
                      <a:pt x="1863" y="3511"/>
                    </a:lnTo>
                    <a:lnTo>
                      <a:pt x="1981" y="3415"/>
                    </a:lnTo>
                    <a:lnTo>
                      <a:pt x="2175" y="3487"/>
                    </a:lnTo>
                    <a:lnTo>
                      <a:pt x="2319" y="3567"/>
                    </a:lnTo>
                    <a:lnTo>
                      <a:pt x="2575" y="3831"/>
                    </a:lnTo>
                    <a:lnTo>
                      <a:pt x="2735" y="4095"/>
                    </a:lnTo>
                    <a:lnTo>
                      <a:pt x="2972" y="4435"/>
                    </a:lnTo>
                    <a:lnTo>
                      <a:pt x="3122" y="4555"/>
                    </a:lnTo>
                    <a:lnTo>
                      <a:pt x="3199" y="4791"/>
                    </a:lnTo>
                    <a:lnTo>
                      <a:pt x="3327" y="5023"/>
                    </a:lnTo>
                    <a:lnTo>
                      <a:pt x="3362" y="5185"/>
                    </a:lnTo>
                    <a:lnTo>
                      <a:pt x="3631" y="5279"/>
                    </a:lnTo>
                    <a:lnTo>
                      <a:pt x="3932" y="5365"/>
                    </a:lnTo>
                    <a:lnTo>
                      <a:pt x="4119" y="5383"/>
                    </a:lnTo>
                    <a:lnTo>
                      <a:pt x="4279" y="5383"/>
                    </a:lnTo>
                    <a:lnTo>
                      <a:pt x="4207" y="5271"/>
                    </a:lnTo>
                    <a:lnTo>
                      <a:pt x="4191" y="5159"/>
                    </a:lnTo>
                    <a:lnTo>
                      <a:pt x="4119" y="5079"/>
                    </a:lnTo>
                    <a:lnTo>
                      <a:pt x="4052" y="4945"/>
                    </a:lnTo>
                    <a:lnTo>
                      <a:pt x="4079" y="4839"/>
                    </a:lnTo>
                    <a:lnTo>
                      <a:pt x="4082" y="4705"/>
                    </a:lnTo>
                    <a:lnTo>
                      <a:pt x="3975" y="4639"/>
                    </a:lnTo>
                    <a:lnTo>
                      <a:pt x="4103" y="4575"/>
                    </a:lnTo>
                    <a:lnTo>
                      <a:pt x="4112" y="4435"/>
                    </a:lnTo>
                    <a:lnTo>
                      <a:pt x="4022" y="4375"/>
                    </a:lnTo>
                    <a:lnTo>
                      <a:pt x="4202" y="4345"/>
                    </a:lnTo>
                    <a:lnTo>
                      <a:pt x="4112" y="4195"/>
                    </a:lnTo>
                    <a:lnTo>
                      <a:pt x="4322" y="4165"/>
                    </a:lnTo>
                    <a:lnTo>
                      <a:pt x="4382" y="4015"/>
                    </a:lnTo>
                    <a:lnTo>
                      <a:pt x="4472" y="4015"/>
                    </a:lnTo>
                    <a:lnTo>
                      <a:pt x="4532" y="3895"/>
                    </a:lnTo>
                    <a:lnTo>
                      <a:pt x="4772" y="3895"/>
                    </a:lnTo>
                    <a:lnTo>
                      <a:pt x="4911" y="3823"/>
                    </a:lnTo>
                    <a:lnTo>
                      <a:pt x="5042" y="3745"/>
                    </a:lnTo>
                    <a:lnTo>
                      <a:pt x="5042" y="3625"/>
                    </a:lnTo>
                    <a:lnTo>
                      <a:pt x="5192" y="3535"/>
                    </a:lnTo>
                    <a:lnTo>
                      <a:pt x="5102" y="3355"/>
                    </a:lnTo>
                    <a:lnTo>
                      <a:pt x="5252" y="3325"/>
                    </a:lnTo>
                    <a:lnTo>
                      <a:pt x="5282" y="3445"/>
                    </a:lnTo>
                    <a:lnTo>
                      <a:pt x="5463" y="3391"/>
                    </a:lnTo>
                    <a:lnTo>
                      <a:pt x="5702" y="3295"/>
                    </a:lnTo>
                    <a:lnTo>
                      <a:pt x="5695" y="3031"/>
                    </a:lnTo>
                    <a:lnTo>
                      <a:pt x="5672" y="2755"/>
                    </a:lnTo>
                    <a:lnTo>
                      <a:pt x="5759" y="2671"/>
                    </a:lnTo>
                    <a:lnTo>
                      <a:pt x="5719" y="2471"/>
                    </a:lnTo>
                    <a:lnTo>
                      <a:pt x="5612" y="2305"/>
                    </a:lnTo>
                    <a:lnTo>
                      <a:pt x="5535" y="2223"/>
                    </a:lnTo>
                    <a:lnTo>
                      <a:pt x="5462" y="2035"/>
                    </a:lnTo>
                    <a:lnTo>
                      <a:pt x="5479" y="1935"/>
                    </a:lnTo>
                    <a:lnTo>
                      <a:pt x="5463" y="1799"/>
                    </a:lnTo>
                    <a:lnTo>
                      <a:pt x="5479" y="1671"/>
                    </a:lnTo>
                    <a:lnTo>
                      <a:pt x="5439" y="1559"/>
                    </a:lnTo>
                    <a:lnTo>
                      <a:pt x="5471" y="1463"/>
                    </a:lnTo>
                    <a:lnTo>
                      <a:pt x="5432" y="1345"/>
                    </a:lnTo>
                    <a:lnTo>
                      <a:pt x="5231" y="1351"/>
                    </a:lnTo>
                    <a:lnTo>
                      <a:pt x="5075" y="1317"/>
                    </a:lnTo>
                    <a:lnTo>
                      <a:pt x="4964" y="1226"/>
                    </a:lnTo>
                    <a:lnTo>
                      <a:pt x="4865" y="1271"/>
                    </a:lnTo>
                    <a:lnTo>
                      <a:pt x="4727" y="1251"/>
                    </a:lnTo>
                    <a:lnTo>
                      <a:pt x="4479" y="1350"/>
                    </a:lnTo>
                    <a:lnTo>
                      <a:pt x="4208" y="1305"/>
                    </a:lnTo>
                    <a:lnTo>
                      <a:pt x="4055" y="1319"/>
                    </a:lnTo>
                    <a:lnTo>
                      <a:pt x="3927" y="1251"/>
                    </a:lnTo>
                    <a:lnTo>
                      <a:pt x="3786" y="1287"/>
                    </a:lnTo>
                    <a:lnTo>
                      <a:pt x="3620" y="1143"/>
                    </a:lnTo>
                    <a:lnTo>
                      <a:pt x="3392" y="1179"/>
                    </a:lnTo>
                    <a:lnTo>
                      <a:pt x="3227" y="1079"/>
                    </a:lnTo>
                    <a:lnTo>
                      <a:pt x="3084" y="1068"/>
                    </a:lnTo>
                    <a:lnTo>
                      <a:pt x="2988" y="1005"/>
                    </a:lnTo>
                    <a:lnTo>
                      <a:pt x="2828" y="989"/>
                    </a:lnTo>
                    <a:lnTo>
                      <a:pt x="2823" y="858"/>
                    </a:lnTo>
                    <a:lnTo>
                      <a:pt x="2786" y="740"/>
                    </a:lnTo>
                    <a:lnTo>
                      <a:pt x="2823" y="620"/>
                    </a:lnTo>
                    <a:lnTo>
                      <a:pt x="2852" y="458"/>
                    </a:lnTo>
                    <a:lnTo>
                      <a:pt x="2843" y="198"/>
                    </a:lnTo>
                    <a:lnTo>
                      <a:pt x="2825" y="0"/>
                    </a:lnTo>
                    <a:lnTo>
                      <a:pt x="2498" y="0"/>
                    </a:lnTo>
                    <a:lnTo>
                      <a:pt x="2156" y="9"/>
                    </a:lnTo>
                    <a:lnTo>
                      <a:pt x="1611" y="18"/>
                    </a:lnTo>
                    <a:lnTo>
                      <a:pt x="1629" y="1167"/>
                    </a:lnTo>
                    <a:lnTo>
                      <a:pt x="1598" y="2282"/>
                    </a:lnTo>
                    <a:lnTo>
                      <a:pt x="0" y="2219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Freeform 134">
                <a:extLst>
                  <a:ext uri="{FF2B5EF4-FFF2-40B4-BE49-F238E27FC236}">
                    <a16:creationId xmlns:a16="http://schemas.microsoft.com/office/drawing/2014/main" id="{56E7F235-60B6-4E40-8FAF-A556BF2999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4849" y="2512381"/>
                <a:ext cx="569115" cy="671078"/>
              </a:xfrm>
              <a:custGeom>
                <a:avLst/>
                <a:gdLst>
                  <a:gd name="T0" fmla="*/ 0 w 2604"/>
                  <a:gd name="T1" fmla="*/ 45 h 2977"/>
                  <a:gd name="T2" fmla="*/ 31 w 2604"/>
                  <a:gd name="T3" fmla="*/ 46 h 2977"/>
                  <a:gd name="T4" fmla="*/ 64 w 2604"/>
                  <a:gd name="T5" fmla="*/ 43 h 2977"/>
                  <a:gd name="T6" fmla="*/ 91 w 2604"/>
                  <a:gd name="T7" fmla="*/ 46 h 2977"/>
                  <a:gd name="T8" fmla="*/ 117 w 2604"/>
                  <a:gd name="T9" fmla="*/ 40 h 2977"/>
                  <a:gd name="T10" fmla="*/ 117 w 2604"/>
                  <a:gd name="T11" fmla="*/ 0 h 2977"/>
                  <a:gd name="T12" fmla="*/ 137 w 2604"/>
                  <a:gd name="T13" fmla="*/ 5 h 2977"/>
                  <a:gd name="T14" fmla="*/ 125 w 2604"/>
                  <a:gd name="T15" fmla="*/ 25 h 2977"/>
                  <a:gd name="T16" fmla="*/ 134 w 2604"/>
                  <a:gd name="T17" fmla="*/ 40 h 2977"/>
                  <a:gd name="T18" fmla="*/ 163 w 2604"/>
                  <a:gd name="T19" fmla="*/ 51 h 2977"/>
                  <a:gd name="T20" fmla="*/ 184 w 2604"/>
                  <a:gd name="T21" fmla="*/ 61 h 2977"/>
                  <a:gd name="T22" fmla="*/ 225 w 2604"/>
                  <a:gd name="T23" fmla="*/ 68 h 2977"/>
                  <a:gd name="T24" fmla="*/ 265 w 2604"/>
                  <a:gd name="T25" fmla="*/ 68 h 2977"/>
                  <a:gd name="T26" fmla="*/ 282 w 2604"/>
                  <a:gd name="T27" fmla="*/ 57 h 2977"/>
                  <a:gd name="T28" fmla="*/ 305 w 2604"/>
                  <a:gd name="T29" fmla="*/ 74 h 2977"/>
                  <a:gd name="T30" fmla="*/ 339 w 2604"/>
                  <a:gd name="T31" fmla="*/ 80 h 2977"/>
                  <a:gd name="T32" fmla="*/ 373 w 2604"/>
                  <a:gd name="T33" fmla="*/ 97 h 2977"/>
                  <a:gd name="T34" fmla="*/ 407 w 2604"/>
                  <a:gd name="T35" fmla="*/ 85 h 2977"/>
                  <a:gd name="T36" fmla="*/ 419 w 2604"/>
                  <a:gd name="T37" fmla="*/ 93 h 2977"/>
                  <a:gd name="T38" fmla="*/ 447 w 2604"/>
                  <a:gd name="T39" fmla="*/ 91 h 2977"/>
                  <a:gd name="T40" fmla="*/ 469 w 2604"/>
                  <a:gd name="T41" fmla="*/ 91 h 2977"/>
                  <a:gd name="T42" fmla="*/ 494 w 2604"/>
                  <a:gd name="T43" fmla="*/ 90 h 2977"/>
                  <a:gd name="T44" fmla="*/ 492 w 2604"/>
                  <a:gd name="T45" fmla="*/ 94 h 2977"/>
                  <a:gd name="T46" fmla="*/ 428 w 2604"/>
                  <a:gd name="T47" fmla="*/ 136 h 2977"/>
                  <a:gd name="T48" fmla="*/ 402 w 2604"/>
                  <a:gd name="T49" fmla="*/ 160 h 2977"/>
                  <a:gd name="T50" fmla="*/ 390 w 2604"/>
                  <a:gd name="T51" fmla="*/ 188 h 2977"/>
                  <a:gd name="T52" fmla="*/ 351 w 2604"/>
                  <a:gd name="T53" fmla="*/ 216 h 2977"/>
                  <a:gd name="T54" fmla="*/ 328 w 2604"/>
                  <a:gd name="T55" fmla="*/ 245 h 2977"/>
                  <a:gd name="T56" fmla="*/ 339 w 2604"/>
                  <a:gd name="T57" fmla="*/ 279 h 2977"/>
                  <a:gd name="T58" fmla="*/ 319 w 2604"/>
                  <a:gd name="T59" fmla="*/ 307 h 2977"/>
                  <a:gd name="T60" fmla="*/ 299 w 2604"/>
                  <a:gd name="T61" fmla="*/ 330 h 2977"/>
                  <a:gd name="T62" fmla="*/ 322 w 2604"/>
                  <a:gd name="T63" fmla="*/ 359 h 2977"/>
                  <a:gd name="T64" fmla="*/ 319 w 2604"/>
                  <a:gd name="T65" fmla="*/ 400 h 2977"/>
                  <a:gd name="T66" fmla="*/ 311 w 2604"/>
                  <a:gd name="T67" fmla="*/ 421 h 2977"/>
                  <a:gd name="T68" fmla="*/ 330 w 2604"/>
                  <a:gd name="T69" fmla="*/ 430 h 2977"/>
                  <a:gd name="T70" fmla="*/ 356 w 2604"/>
                  <a:gd name="T71" fmla="*/ 427 h 2977"/>
                  <a:gd name="T72" fmla="*/ 393 w 2604"/>
                  <a:gd name="T73" fmla="*/ 460 h 2977"/>
                  <a:gd name="T74" fmla="*/ 453 w 2604"/>
                  <a:gd name="T75" fmla="*/ 501 h 2977"/>
                  <a:gd name="T76" fmla="*/ 442 w 2604"/>
                  <a:gd name="T77" fmla="*/ 530 h 2977"/>
                  <a:gd name="T78" fmla="*/ 75 w 2604"/>
                  <a:gd name="T79" fmla="*/ 565 h 2977"/>
                  <a:gd name="T80" fmla="*/ 80 w 2604"/>
                  <a:gd name="T81" fmla="*/ 513 h 2977"/>
                  <a:gd name="T82" fmla="*/ 73 w 2604"/>
                  <a:gd name="T83" fmla="*/ 403 h 2977"/>
                  <a:gd name="T84" fmla="*/ 49 w 2604"/>
                  <a:gd name="T85" fmla="*/ 374 h 2977"/>
                  <a:gd name="T86" fmla="*/ 56 w 2604"/>
                  <a:gd name="T87" fmla="*/ 353 h 2977"/>
                  <a:gd name="T88" fmla="*/ 53 w 2604"/>
                  <a:gd name="T89" fmla="*/ 330 h 2977"/>
                  <a:gd name="T90" fmla="*/ 43 w 2604"/>
                  <a:gd name="T91" fmla="*/ 263 h 2977"/>
                  <a:gd name="T92" fmla="*/ 34 w 2604"/>
                  <a:gd name="T93" fmla="*/ 176 h 2977"/>
                  <a:gd name="T94" fmla="*/ 11 w 2604"/>
                  <a:gd name="T95" fmla="*/ 145 h 2977"/>
                  <a:gd name="T96" fmla="*/ 5 w 2604"/>
                  <a:gd name="T97" fmla="*/ 106 h 2977"/>
                  <a:gd name="T98" fmla="*/ 0 w 2604"/>
                  <a:gd name="T99" fmla="*/ 45 h 29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604" h="2977">
                    <a:moveTo>
                      <a:pt x="0" y="239"/>
                    </a:moveTo>
                    <a:lnTo>
                      <a:pt x="161" y="242"/>
                    </a:lnTo>
                    <a:lnTo>
                      <a:pt x="337" y="226"/>
                    </a:lnTo>
                    <a:lnTo>
                      <a:pt x="481" y="242"/>
                    </a:lnTo>
                    <a:lnTo>
                      <a:pt x="617" y="210"/>
                    </a:lnTo>
                    <a:lnTo>
                      <a:pt x="617" y="0"/>
                    </a:lnTo>
                    <a:lnTo>
                      <a:pt x="721" y="26"/>
                    </a:lnTo>
                    <a:lnTo>
                      <a:pt x="657" y="130"/>
                    </a:lnTo>
                    <a:lnTo>
                      <a:pt x="705" y="210"/>
                    </a:lnTo>
                    <a:lnTo>
                      <a:pt x="857" y="270"/>
                    </a:lnTo>
                    <a:lnTo>
                      <a:pt x="969" y="322"/>
                    </a:lnTo>
                    <a:lnTo>
                      <a:pt x="1187" y="360"/>
                    </a:lnTo>
                    <a:lnTo>
                      <a:pt x="1398" y="360"/>
                    </a:lnTo>
                    <a:lnTo>
                      <a:pt x="1488" y="300"/>
                    </a:lnTo>
                    <a:lnTo>
                      <a:pt x="1608" y="390"/>
                    </a:lnTo>
                    <a:lnTo>
                      <a:pt x="1788" y="420"/>
                    </a:lnTo>
                    <a:lnTo>
                      <a:pt x="1968" y="510"/>
                    </a:lnTo>
                    <a:lnTo>
                      <a:pt x="2148" y="450"/>
                    </a:lnTo>
                    <a:lnTo>
                      <a:pt x="2209" y="490"/>
                    </a:lnTo>
                    <a:lnTo>
                      <a:pt x="2358" y="480"/>
                    </a:lnTo>
                    <a:lnTo>
                      <a:pt x="2473" y="482"/>
                    </a:lnTo>
                    <a:lnTo>
                      <a:pt x="2604" y="476"/>
                    </a:lnTo>
                    <a:lnTo>
                      <a:pt x="2596" y="497"/>
                    </a:lnTo>
                    <a:lnTo>
                      <a:pt x="2257" y="714"/>
                    </a:lnTo>
                    <a:lnTo>
                      <a:pt x="2121" y="842"/>
                    </a:lnTo>
                    <a:lnTo>
                      <a:pt x="2058" y="990"/>
                    </a:lnTo>
                    <a:lnTo>
                      <a:pt x="1848" y="1140"/>
                    </a:lnTo>
                    <a:lnTo>
                      <a:pt x="1728" y="1290"/>
                    </a:lnTo>
                    <a:lnTo>
                      <a:pt x="1788" y="1470"/>
                    </a:lnTo>
                    <a:lnTo>
                      <a:pt x="1681" y="1618"/>
                    </a:lnTo>
                    <a:lnTo>
                      <a:pt x="1578" y="1740"/>
                    </a:lnTo>
                    <a:lnTo>
                      <a:pt x="1698" y="1890"/>
                    </a:lnTo>
                    <a:lnTo>
                      <a:pt x="1681" y="2106"/>
                    </a:lnTo>
                    <a:lnTo>
                      <a:pt x="1638" y="2220"/>
                    </a:lnTo>
                    <a:lnTo>
                      <a:pt x="1737" y="2266"/>
                    </a:lnTo>
                    <a:lnTo>
                      <a:pt x="1878" y="2250"/>
                    </a:lnTo>
                    <a:lnTo>
                      <a:pt x="2073" y="2426"/>
                    </a:lnTo>
                    <a:lnTo>
                      <a:pt x="2388" y="2640"/>
                    </a:lnTo>
                    <a:lnTo>
                      <a:pt x="2329" y="2794"/>
                    </a:lnTo>
                    <a:lnTo>
                      <a:pt x="394" y="2977"/>
                    </a:lnTo>
                    <a:lnTo>
                      <a:pt x="421" y="2701"/>
                    </a:lnTo>
                    <a:lnTo>
                      <a:pt x="385" y="2123"/>
                    </a:lnTo>
                    <a:lnTo>
                      <a:pt x="256" y="1969"/>
                    </a:lnTo>
                    <a:lnTo>
                      <a:pt x="294" y="1862"/>
                    </a:lnTo>
                    <a:lnTo>
                      <a:pt x="282" y="1741"/>
                    </a:lnTo>
                    <a:lnTo>
                      <a:pt x="229" y="1387"/>
                    </a:lnTo>
                    <a:lnTo>
                      <a:pt x="181" y="928"/>
                    </a:lnTo>
                    <a:lnTo>
                      <a:pt x="60" y="763"/>
                    </a:lnTo>
                    <a:lnTo>
                      <a:pt x="25" y="556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Freeform 135">
                <a:extLst>
                  <a:ext uri="{FF2B5EF4-FFF2-40B4-BE49-F238E27FC236}">
                    <a16:creationId xmlns:a16="http://schemas.microsoft.com/office/drawing/2014/main" id="{891E0314-FB1A-4767-8A19-BE6F47A68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0464" y="2754683"/>
                <a:ext cx="480407" cy="488165"/>
              </a:xfrm>
              <a:custGeom>
                <a:avLst/>
                <a:gdLst>
                  <a:gd name="T0" fmla="*/ 51 w 2202"/>
                  <a:gd name="T1" fmla="*/ 13 h 2170"/>
                  <a:gd name="T2" fmla="*/ 28 w 2202"/>
                  <a:gd name="T3" fmla="*/ 41 h 2170"/>
                  <a:gd name="T4" fmla="*/ 40 w 2202"/>
                  <a:gd name="T5" fmla="*/ 76 h 2170"/>
                  <a:gd name="T6" fmla="*/ 19 w 2202"/>
                  <a:gd name="T7" fmla="*/ 103 h 2170"/>
                  <a:gd name="T8" fmla="*/ 0 w 2202"/>
                  <a:gd name="T9" fmla="*/ 126 h 2170"/>
                  <a:gd name="T10" fmla="*/ 23 w 2202"/>
                  <a:gd name="T11" fmla="*/ 155 h 2170"/>
                  <a:gd name="T12" fmla="*/ 19 w 2202"/>
                  <a:gd name="T13" fmla="*/ 196 h 2170"/>
                  <a:gd name="T14" fmla="*/ 11 w 2202"/>
                  <a:gd name="T15" fmla="*/ 217 h 2170"/>
                  <a:gd name="T16" fmla="*/ 30 w 2202"/>
                  <a:gd name="T17" fmla="*/ 226 h 2170"/>
                  <a:gd name="T18" fmla="*/ 56 w 2202"/>
                  <a:gd name="T19" fmla="*/ 223 h 2170"/>
                  <a:gd name="T20" fmla="*/ 95 w 2202"/>
                  <a:gd name="T21" fmla="*/ 257 h 2170"/>
                  <a:gd name="T22" fmla="*/ 153 w 2202"/>
                  <a:gd name="T23" fmla="*/ 297 h 2170"/>
                  <a:gd name="T24" fmla="*/ 142 w 2202"/>
                  <a:gd name="T25" fmla="*/ 326 h 2170"/>
                  <a:gd name="T26" fmla="*/ 154 w 2202"/>
                  <a:gd name="T27" fmla="*/ 341 h 2170"/>
                  <a:gd name="T28" fmla="*/ 154 w 2202"/>
                  <a:gd name="T29" fmla="*/ 367 h 2170"/>
                  <a:gd name="T30" fmla="*/ 162 w 2202"/>
                  <a:gd name="T31" fmla="*/ 391 h 2170"/>
                  <a:gd name="T32" fmla="*/ 186 w 2202"/>
                  <a:gd name="T33" fmla="*/ 402 h 2170"/>
                  <a:gd name="T34" fmla="*/ 204 w 2202"/>
                  <a:gd name="T35" fmla="*/ 411 h 2170"/>
                  <a:gd name="T36" fmla="*/ 400 w 2202"/>
                  <a:gd name="T37" fmla="*/ 381 h 2170"/>
                  <a:gd name="T38" fmla="*/ 400 w 2202"/>
                  <a:gd name="T39" fmla="*/ 341 h 2170"/>
                  <a:gd name="T40" fmla="*/ 383 w 2202"/>
                  <a:gd name="T41" fmla="*/ 324 h 2170"/>
                  <a:gd name="T42" fmla="*/ 380 w 2202"/>
                  <a:gd name="T43" fmla="*/ 294 h 2170"/>
                  <a:gd name="T44" fmla="*/ 383 w 2202"/>
                  <a:gd name="T45" fmla="*/ 267 h 2170"/>
                  <a:gd name="T46" fmla="*/ 389 w 2202"/>
                  <a:gd name="T47" fmla="*/ 256 h 2170"/>
                  <a:gd name="T48" fmla="*/ 383 w 2202"/>
                  <a:gd name="T49" fmla="*/ 227 h 2170"/>
                  <a:gd name="T50" fmla="*/ 389 w 2202"/>
                  <a:gd name="T51" fmla="*/ 205 h 2170"/>
                  <a:gd name="T52" fmla="*/ 389 w 2202"/>
                  <a:gd name="T53" fmla="*/ 188 h 2170"/>
                  <a:gd name="T54" fmla="*/ 417 w 2202"/>
                  <a:gd name="T55" fmla="*/ 125 h 2170"/>
                  <a:gd name="T56" fmla="*/ 411 w 2202"/>
                  <a:gd name="T57" fmla="*/ 108 h 2170"/>
                  <a:gd name="T58" fmla="*/ 400 w 2202"/>
                  <a:gd name="T59" fmla="*/ 125 h 2170"/>
                  <a:gd name="T60" fmla="*/ 389 w 2202"/>
                  <a:gd name="T61" fmla="*/ 142 h 2170"/>
                  <a:gd name="T62" fmla="*/ 383 w 2202"/>
                  <a:gd name="T63" fmla="*/ 159 h 2170"/>
                  <a:gd name="T64" fmla="*/ 355 w 2202"/>
                  <a:gd name="T65" fmla="*/ 199 h 2170"/>
                  <a:gd name="T66" fmla="*/ 355 w 2202"/>
                  <a:gd name="T67" fmla="*/ 176 h 2170"/>
                  <a:gd name="T68" fmla="*/ 356 w 2202"/>
                  <a:gd name="T69" fmla="*/ 155 h 2170"/>
                  <a:gd name="T70" fmla="*/ 368 w 2202"/>
                  <a:gd name="T71" fmla="*/ 135 h 2170"/>
                  <a:gd name="T72" fmla="*/ 366 w 2202"/>
                  <a:gd name="T73" fmla="*/ 108 h 2170"/>
                  <a:gd name="T74" fmla="*/ 349 w 2202"/>
                  <a:gd name="T75" fmla="*/ 91 h 2170"/>
                  <a:gd name="T76" fmla="*/ 348 w 2202"/>
                  <a:gd name="T77" fmla="*/ 79 h 2170"/>
                  <a:gd name="T78" fmla="*/ 320 w 2202"/>
                  <a:gd name="T79" fmla="*/ 57 h 2170"/>
                  <a:gd name="T80" fmla="*/ 286 w 2202"/>
                  <a:gd name="T81" fmla="*/ 63 h 2170"/>
                  <a:gd name="T82" fmla="*/ 281 w 2202"/>
                  <a:gd name="T83" fmla="*/ 51 h 2170"/>
                  <a:gd name="T84" fmla="*/ 260 w 2202"/>
                  <a:gd name="T85" fmla="*/ 52 h 2170"/>
                  <a:gd name="T86" fmla="*/ 233 w 2202"/>
                  <a:gd name="T87" fmla="*/ 50 h 2170"/>
                  <a:gd name="T88" fmla="*/ 201 w 2202"/>
                  <a:gd name="T89" fmla="*/ 51 h 2170"/>
                  <a:gd name="T90" fmla="*/ 184 w 2202"/>
                  <a:gd name="T91" fmla="*/ 38 h 2170"/>
                  <a:gd name="T92" fmla="*/ 173 w 2202"/>
                  <a:gd name="T93" fmla="*/ 23 h 2170"/>
                  <a:gd name="T94" fmla="*/ 127 w 2202"/>
                  <a:gd name="T95" fmla="*/ 23 h 2170"/>
                  <a:gd name="T96" fmla="*/ 122 w 2202"/>
                  <a:gd name="T97" fmla="*/ 0 h 2170"/>
                  <a:gd name="T98" fmla="*/ 70 w 2202"/>
                  <a:gd name="T99" fmla="*/ 23 h 2170"/>
                  <a:gd name="T100" fmla="*/ 51 w 2202"/>
                  <a:gd name="T101" fmla="*/ 13 h 217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202" h="2170">
                    <a:moveTo>
                      <a:pt x="267" y="70"/>
                    </a:moveTo>
                    <a:lnTo>
                      <a:pt x="150" y="216"/>
                    </a:lnTo>
                    <a:lnTo>
                      <a:pt x="209" y="400"/>
                    </a:lnTo>
                    <a:lnTo>
                      <a:pt x="102" y="544"/>
                    </a:lnTo>
                    <a:lnTo>
                      <a:pt x="0" y="667"/>
                    </a:lnTo>
                    <a:lnTo>
                      <a:pt x="119" y="820"/>
                    </a:lnTo>
                    <a:lnTo>
                      <a:pt x="102" y="1035"/>
                    </a:lnTo>
                    <a:lnTo>
                      <a:pt x="59" y="1146"/>
                    </a:lnTo>
                    <a:lnTo>
                      <a:pt x="158" y="1195"/>
                    </a:lnTo>
                    <a:lnTo>
                      <a:pt x="297" y="1177"/>
                    </a:lnTo>
                    <a:lnTo>
                      <a:pt x="501" y="1359"/>
                    </a:lnTo>
                    <a:lnTo>
                      <a:pt x="809" y="1567"/>
                    </a:lnTo>
                    <a:lnTo>
                      <a:pt x="750" y="1723"/>
                    </a:lnTo>
                    <a:lnTo>
                      <a:pt x="814" y="1802"/>
                    </a:lnTo>
                    <a:lnTo>
                      <a:pt x="814" y="1938"/>
                    </a:lnTo>
                    <a:lnTo>
                      <a:pt x="854" y="2066"/>
                    </a:lnTo>
                    <a:lnTo>
                      <a:pt x="982" y="2122"/>
                    </a:lnTo>
                    <a:lnTo>
                      <a:pt x="1078" y="2170"/>
                    </a:lnTo>
                    <a:lnTo>
                      <a:pt x="2112" y="2010"/>
                    </a:lnTo>
                    <a:lnTo>
                      <a:pt x="2112" y="1800"/>
                    </a:lnTo>
                    <a:lnTo>
                      <a:pt x="2022" y="1710"/>
                    </a:lnTo>
                    <a:lnTo>
                      <a:pt x="2006" y="1554"/>
                    </a:lnTo>
                    <a:lnTo>
                      <a:pt x="2022" y="1410"/>
                    </a:lnTo>
                    <a:lnTo>
                      <a:pt x="2052" y="1350"/>
                    </a:lnTo>
                    <a:lnTo>
                      <a:pt x="2022" y="1200"/>
                    </a:lnTo>
                    <a:lnTo>
                      <a:pt x="2052" y="1080"/>
                    </a:lnTo>
                    <a:lnTo>
                      <a:pt x="2052" y="990"/>
                    </a:lnTo>
                    <a:lnTo>
                      <a:pt x="2202" y="660"/>
                    </a:lnTo>
                    <a:lnTo>
                      <a:pt x="2172" y="570"/>
                    </a:lnTo>
                    <a:lnTo>
                      <a:pt x="2112" y="660"/>
                    </a:lnTo>
                    <a:lnTo>
                      <a:pt x="2052" y="750"/>
                    </a:lnTo>
                    <a:lnTo>
                      <a:pt x="2022" y="840"/>
                    </a:lnTo>
                    <a:lnTo>
                      <a:pt x="1872" y="1050"/>
                    </a:lnTo>
                    <a:lnTo>
                      <a:pt x="1872" y="930"/>
                    </a:lnTo>
                    <a:lnTo>
                      <a:pt x="1878" y="818"/>
                    </a:lnTo>
                    <a:lnTo>
                      <a:pt x="1942" y="714"/>
                    </a:lnTo>
                    <a:lnTo>
                      <a:pt x="1932" y="570"/>
                    </a:lnTo>
                    <a:lnTo>
                      <a:pt x="1842" y="480"/>
                    </a:lnTo>
                    <a:lnTo>
                      <a:pt x="1838" y="418"/>
                    </a:lnTo>
                    <a:lnTo>
                      <a:pt x="1692" y="300"/>
                    </a:lnTo>
                    <a:lnTo>
                      <a:pt x="1512" y="330"/>
                    </a:lnTo>
                    <a:lnTo>
                      <a:pt x="1482" y="270"/>
                    </a:lnTo>
                    <a:lnTo>
                      <a:pt x="1374" y="274"/>
                    </a:lnTo>
                    <a:lnTo>
                      <a:pt x="1230" y="266"/>
                    </a:lnTo>
                    <a:lnTo>
                      <a:pt x="1062" y="270"/>
                    </a:lnTo>
                    <a:lnTo>
                      <a:pt x="974" y="202"/>
                    </a:lnTo>
                    <a:lnTo>
                      <a:pt x="912" y="120"/>
                    </a:lnTo>
                    <a:lnTo>
                      <a:pt x="672" y="120"/>
                    </a:lnTo>
                    <a:lnTo>
                      <a:pt x="642" y="0"/>
                    </a:lnTo>
                    <a:lnTo>
                      <a:pt x="372" y="120"/>
                    </a:lnTo>
                    <a:lnTo>
                      <a:pt x="267" y="7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Freeform 136">
                <a:extLst>
                  <a:ext uri="{FF2B5EF4-FFF2-40B4-BE49-F238E27FC236}">
                    <a16:creationId xmlns:a16="http://schemas.microsoft.com/office/drawing/2014/main" id="{D0C9A7E2-E827-4FB8-89AC-67937E5CC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2405" y="3141889"/>
                <a:ext cx="542617" cy="359888"/>
              </a:xfrm>
              <a:custGeom>
                <a:avLst/>
                <a:gdLst>
                  <a:gd name="T0" fmla="*/ 0 w 2485"/>
                  <a:gd name="T1" fmla="*/ 35 h 1601"/>
                  <a:gd name="T2" fmla="*/ 367 w 2485"/>
                  <a:gd name="T3" fmla="*/ 0 h 1601"/>
                  <a:gd name="T4" fmla="*/ 378 w 2485"/>
                  <a:gd name="T5" fmla="*/ 14 h 1601"/>
                  <a:gd name="T6" fmla="*/ 379 w 2485"/>
                  <a:gd name="T7" fmla="*/ 40 h 1601"/>
                  <a:gd name="T8" fmla="*/ 386 w 2485"/>
                  <a:gd name="T9" fmla="*/ 65 h 1601"/>
                  <a:gd name="T10" fmla="*/ 408 w 2485"/>
                  <a:gd name="T11" fmla="*/ 74 h 1601"/>
                  <a:gd name="T12" fmla="*/ 428 w 2485"/>
                  <a:gd name="T13" fmla="*/ 85 h 1601"/>
                  <a:gd name="T14" fmla="*/ 447 w 2485"/>
                  <a:gd name="T15" fmla="*/ 109 h 1601"/>
                  <a:gd name="T16" fmla="*/ 463 w 2485"/>
                  <a:gd name="T17" fmla="*/ 127 h 1601"/>
                  <a:gd name="T18" fmla="*/ 471 w 2485"/>
                  <a:gd name="T19" fmla="*/ 154 h 1601"/>
                  <a:gd name="T20" fmla="*/ 451 w 2485"/>
                  <a:gd name="T21" fmla="*/ 178 h 1601"/>
                  <a:gd name="T22" fmla="*/ 426 w 2485"/>
                  <a:gd name="T23" fmla="*/ 189 h 1601"/>
                  <a:gd name="T24" fmla="*/ 399 w 2485"/>
                  <a:gd name="T25" fmla="*/ 189 h 1601"/>
                  <a:gd name="T26" fmla="*/ 416 w 2485"/>
                  <a:gd name="T27" fmla="*/ 217 h 1601"/>
                  <a:gd name="T28" fmla="*/ 407 w 2485"/>
                  <a:gd name="T29" fmla="*/ 248 h 1601"/>
                  <a:gd name="T30" fmla="*/ 394 w 2485"/>
                  <a:gd name="T31" fmla="*/ 274 h 1601"/>
                  <a:gd name="T32" fmla="*/ 388 w 2485"/>
                  <a:gd name="T33" fmla="*/ 295 h 1601"/>
                  <a:gd name="T34" fmla="*/ 360 w 2485"/>
                  <a:gd name="T35" fmla="*/ 274 h 1601"/>
                  <a:gd name="T36" fmla="*/ 277 w 2485"/>
                  <a:gd name="T37" fmla="*/ 289 h 1601"/>
                  <a:gd name="T38" fmla="*/ 195 w 2485"/>
                  <a:gd name="T39" fmla="*/ 297 h 1601"/>
                  <a:gd name="T40" fmla="*/ 73 w 2485"/>
                  <a:gd name="T41" fmla="*/ 303 h 1601"/>
                  <a:gd name="T42" fmla="*/ 73 w 2485"/>
                  <a:gd name="T43" fmla="*/ 256 h 1601"/>
                  <a:gd name="T44" fmla="*/ 23 w 2485"/>
                  <a:gd name="T45" fmla="*/ 157 h 1601"/>
                  <a:gd name="T46" fmla="*/ 6 w 2485"/>
                  <a:gd name="T47" fmla="*/ 117 h 1601"/>
                  <a:gd name="T48" fmla="*/ 6 w 2485"/>
                  <a:gd name="T49" fmla="*/ 59 h 1601"/>
                  <a:gd name="T50" fmla="*/ 0 w 2485"/>
                  <a:gd name="T51" fmla="*/ 35 h 160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85" h="1601">
                    <a:moveTo>
                      <a:pt x="0" y="183"/>
                    </a:moveTo>
                    <a:lnTo>
                      <a:pt x="1935" y="0"/>
                    </a:lnTo>
                    <a:lnTo>
                      <a:pt x="1996" y="75"/>
                    </a:lnTo>
                    <a:lnTo>
                      <a:pt x="1998" y="212"/>
                    </a:lnTo>
                    <a:lnTo>
                      <a:pt x="2037" y="344"/>
                    </a:lnTo>
                    <a:lnTo>
                      <a:pt x="2155" y="393"/>
                    </a:lnTo>
                    <a:lnTo>
                      <a:pt x="2257" y="447"/>
                    </a:lnTo>
                    <a:lnTo>
                      <a:pt x="2357" y="575"/>
                    </a:lnTo>
                    <a:lnTo>
                      <a:pt x="2445" y="671"/>
                    </a:lnTo>
                    <a:lnTo>
                      <a:pt x="2485" y="815"/>
                    </a:lnTo>
                    <a:lnTo>
                      <a:pt x="2377" y="939"/>
                    </a:lnTo>
                    <a:lnTo>
                      <a:pt x="2245" y="999"/>
                    </a:lnTo>
                    <a:lnTo>
                      <a:pt x="2107" y="999"/>
                    </a:lnTo>
                    <a:lnTo>
                      <a:pt x="2197" y="1149"/>
                    </a:lnTo>
                    <a:lnTo>
                      <a:pt x="2149" y="1311"/>
                    </a:lnTo>
                    <a:lnTo>
                      <a:pt x="2077" y="1449"/>
                    </a:lnTo>
                    <a:lnTo>
                      <a:pt x="2045" y="1559"/>
                    </a:lnTo>
                    <a:lnTo>
                      <a:pt x="1897" y="1449"/>
                    </a:lnTo>
                    <a:lnTo>
                      <a:pt x="1461" y="1527"/>
                    </a:lnTo>
                    <a:lnTo>
                      <a:pt x="1029" y="1567"/>
                    </a:lnTo>
                    <a:lnTo>
                      <a:pt x="384" y="1601"/>
                    </a:lnTo>
                    <a:lnTo>
                      <a:pt x="384" y="1355"/>
                    </a:lnTo>
                    <a:lnTo>
                      <a:pt x="120" y="827"/>
                    </a:lnTo>
                    <a:lnTo>
                      <a:pt x="33" y="620"/>
                    </a:lnTo>
                    <a:lnTo>
                      <a:pt x="34" y="312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Freeform 137">
                <a:extLst>
                  <a:ext uri="{FF2B5EF4-FFF2-40B4-BE49-F238E27FC236}">
                    <a16:creationId xmlns:a16="http://schemas.microsoft.com/office/drawing/2014/main" id="{EBE2F679-5F14-456A-A631-8420EB7FD4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6504" y="3468519"/>
                <a:ext cx="611740" cy="496479"/>
              </a:xfrm>
              <a:custGeom>
                <a:avLst/>
                <a:gdLst>
                  <a:gd name="T0" fmla="*/ 0 w 2800"/>
                  <a:gd name="T1" fmla="*/ 29 h 2206"/>
                  <a:gd name="T2" fmla="*/ 22 w 2800"/>
                  <a:gd name="T3" fmla="*/ 73 h 2206"/>
                  <a:gd name="T4" fmla="*/ 47 w 2800"/>
                  <a:gd name="T5" fmla="*/ 86 h 2206"/>
                  <a:gd name="T6" fmla="*/ 69 w 2800"/>
                  <a:gd name="T7" fmla="*/ 98 h 2206"/>
                  <a:gd name="T8" fmla="*/ 63 w 2800"/>
                  <a:gd name="T9" fmla="*/ 115 h 2206"/>
                  <a:gd name="T10" fmla="*/ 74 w 2800"/>
                  <a:gd name="T11" fmla="*/ 146 h 2206"/>
                  <a:gd name="T12" fmla="*/ 97 w 2800"/>
                  <a:gd name="T13" fmla="*/ 160 h 2206"/>
                  <a:gd name="T14" fmla="*/ 101 w 2800"/>
                  <a:gd name="T15" fmla="*/ 211 h 2206"/>
                  <a:gd name="T16" fmla="*/ 101 w 2800"/>
                  <a:gd name="T17" fmla="*/ 271 h 2206"/>
                  <a:gd name="T18" fmla="*/ 107 w 2800"/>
                  <a:gd name="T19" fmla="*/ 324 h 2206"/>
                  <a:gd name="T20" fmla="*/ 107 w 2800"/>
                  <a:gd name="T21" fmla="*/ 359 h 2206"/>
                  <a:gd name="T22" fmla="*/ 117 w 2800"/>
                  <a:gd name="T23" fmla="*/ 385 h 2206"/>
                  <a:gd name="T24" fmla="*/ 122 w 2800"/>
                  <a:gd name="T25" fmla="*/ 409 h 2206"/>
                  <a:gd name="T26" fmla="*/ 335 w 2800"/>
                  <a:gd name="T27" fmla="*/ 382 h 2206"/>
                  <a:gd name="T28" fmla="*/ 393 w 2800"/>
                  <a:gd name="T29" fmla="*/ 376 h 2206"/>
                  <a:gd name="T30" fmla="*/ 452 w 2800"/>
                  <a:gd name="T31" fmla="*/ 364 h 2206"/>
                  <a:gd name="T32" fmla="*/ 463 w 2800"/>
                  <a:gd name="T33" fmla="*/ 375 h 2206"/>
                  <a:gd name="T34" fmla="*/ 446 w 2800"/>
                  <a:gd name="T35" fmla="*/ 398 h 2206"/>
                  <a:gd name="T36" fmla="*/ 458 w 2800"/>
                  <a:gd name="T37" fmla="*/ 409 h 2206"/>
                  <a:gd name="T38" fmla="*/ 478 w 2800"/>
                  <a:gd name="T39" fmla="*/ 418 h 2206"/>
                  <a:gd name="T40" fmla="*/ 497 w 2800"/>
                  <a:gd name="T41" fmla="*/ 409 h 2206"/>
                  <a:gd name="T42" fmla="*/ 503 w 2800"/>
                  <a:gd name="T43" fmla="*/ 398 h 2206"/>
                  <a:gd name="T44" fmla="*/ 497 w 2800"/>
                  <a:gd name="T45" fmla="*/ 381 h 2206"/>
                  <a:gd name="T46" fmla="*/ 507 w 2800"/>
                  <a:gd name="T47" fmla="*/ 363 h 2206"/>
                  <a:gd name="T48" fmla="*/ 515 w 2800"/>
                  <a:gd name="T49" fmla="*/ 347 h 2206"/>
                  <a:gd name="T50" fmla="*/ 531 w 2800"/>
                  <a:gd name="T51" fmla="*/ 339 h 2206"/>
                  <a:gd name="T52" fmla="*/ 529 w 2800"/>
                  <a:gd name="T53" fmla="*/ 324 h 2206"/>
                  <a:gd name="T54" fmla="*/ 528 w 2800"/>
                  <a:gd name="T55" fmla="*/ 306 h 2206"/>
                  <a:gd name="T56" fmla="*/ 509 w 2800"/>
                  <a:gd name="T57" fmla="*/ 296 h 2206"/>
                  <a:gd name="T58" fmla="*/ 492 w 2800"/>
                  <a:gd name="T59" fmla="*/ 273 h 2206"/>
                  <a:gd name="T60" fmla="*/ 486 w 2800"/>
                  <a:gd name="T61" fmla="*/ 244 h 2206"/>
                  <a:gd name="T62" fmla="*/ 458 w 2800"/>
                  <a:gd name="T63" fmla="*/ 222 h 2206"/>
                  <a:gd name="T64" fmla="*/ 435 w 2800"/>
                  <a:gd name="T65" fmla="*/ 210 h 2206"/>
                  <a:gd name="T66" fmla="*/ 418 w 2800"/>
                  <a:gd name="T67" fmla="*/ 187 h 2206"/>
                  <a:gd name="T68" fmla="*/ 426 w 2800"/>
                  <a:gd name="T69" fmla="*/ 166 h 2206"/>
                  <a:gd name="T70" fmla="*/ 429 w 2800"/>
                  <a:gd name="T71" fmla="*/ 142 h 2206"/>
                  <a:gd name="T72" fmla="*/ 414 w 2800"/>
                  <a:gd name="T73" fmla="*/ 133 h 2206"/>
                  <a:gd name="T74" fmla="*/ 396 w 2800"/>
                  <a:gd name="T75" fmla="*/ 128 h 2206"/>
                  <a:gd name="T76" fmla="*/ 378 w 2800"/>
                  <a:gd name="T77" fmla="*/ 114 h 2206"/>
                  <a:gd name="T78" fmla="*/ 355 w 2800"/>
                  <a:gd name="T79" fmla="*/ 85 h 2206"/>
                  <a:gd name="T80" fmla="*/ 337 w 2800"/>
                  <a:gd name="T81" fmla="*/ 74 h 2206"/>
                  <a:gd name="T82" fmla="*/ 321 w 2800"/>
                  <a:gd name="T83" fmla="*/ 51 h 2206"/>
                  <a:gd name="T84" fmla="*/ 315 w 2800"/>
                  <a:gd name="T85" fmla="*/ 21 h 2206"/>
                  <a:gd name="T86" fmla="*/ 287 w 2800"/>
                  <a:gd name="T87" fmla="*/ 0 h 2206"/>
                  <a:gd name="T88" fmla="*/ 260 w 2800"/>
                  <a:gd name="T89" fmla="*/ 4 h 2206"/>
                  <a:gd name="T90" fmla="*/ 200 w 2800"/>
                  <a:gd name="T91" fmla="*/ 15 h 2206"/>
                  <a:gd name="T92" fmla="*/ 122 w 2800"/>
                  <a:gd name="T93" fmla="*/ 22 h 2206"/>
                  <a:gd name="T94" fmla="*/ 58 w 2800"/>
                  <a:gd name="T95" fmla="*/ 26 h 2206"/>
                  <a:gd name="T96" fmla="*/ 0 w 2800"/>
                  <a:gd name="T97" fmla="*/ 29 h 220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800" h="2206">
                    <a:moveTo>
                      <a:pt x="0" y="152"/>
                    </a:moveTo>
                    <a:lnTo>
                      <a:pt x="118" y="387"/>
                    </a:lnTo>
                    <a:lnTo>
                      <a:pt x="247" y="452"/>
                    </a:lnTo>
                    <a:lnTo>
                      <a:pt x="363" y="518"/>
                    </a:lnTo>
                    <a:lnTo>
                      <a:pt x="333" y="608"/>
                    </a:lnTo>
                    <a:lnTo>
                      <a:pt x="388" y="771"/>
                    </a:lnTo>
                    <a:lnTo>
                      <a:pt x="513" y="845"/>
                    </a:lnTo>
                    <a:lnTo>
                      <a:pt x="535" y="1115"/>
                    </a:lnTo>
                    <a:lnTo>
                      <a:pt x="535" y="1431"/>
                    </a:lnTo>
                    <a:lnTo>
                      <a:pt x="562" y="1710"/>
                    </a:lnTo>
                    <a:lnTo>
                      <a:pt x="562" y="1895"/>
                    </a:lnTo>
                    <a:lnTo>
                      <a:pt x="618" y="2034"/>
                    </a:lnTo>
                    <a:lnTo>
                      <a:pt x="645" y="2160"/>
                    </a:lnTo>
                    <a:lnTo>
                      <a:pt x="1769" y="2014"/>
                    </a:lnTo>
                    <a:lnTo>
                      <a:pt x="2073" y="1982"/>
                    </a:lnTo>
                    <a:lnTo>
                      <a:pt x="2383" y="1920"/>
                    </a:lnTo>
                    <a:lnTo>
                      <a:pt x="2443" y="1980"/>
                    </a:lnTo>
                    <a:lnTo>
                      <a:pt x="2353" y="2100"/>
                    </a:lnTo>
                    <a:lnTo>
                      <a:pt x="2413" y="2160"/>
                    </a:lnTo>
                    <a:lnTo>
                      <a:pt x="2520" y="2206"/>
                    </a:lnTo>
                    <a:lnTo>
                      <a:pt x="2623" y="2160"/>
                    </a:lnTo>
                    <a:lnTo>
                      <a:pt x="2653" y="2100"/>
                    </a:lnTo>
                    <a:lnTo>
                      <a:pt x="2623" y="2010"/>
                    </a:lnTo>
                    <a:lnTo>
                      <a:pt x="2672" y="1918"/>
                    </a:lnTo>
                    <a:lnTo>
                      <a:pt x="2713" y="1830"/>
                    </a:lnTo>
                    <a:lnTo>
                      <a:pt x="2800" y="1790"/>
                    </a:lnTo>
                    <a:lnTo>
                      <a:pt x="2792" y="1710"/>
                    </a:lnTo>
                    <a:lnTo>
                      <a:pt x="2784" y="1614"/>
                    </a:lnTo>
                    <a:lnTo>
                      <a:pt x="2683" y="1560"/>
                    </a:lnTo>
                    <a:lnTo>
                      <a:pt x="2593" y="1440"/>
                    </a:lnTo>
                    <a:lnTo>
                      <a:pt x="2563" y="1290"/>
                    </a:lnTo>
                    <a:lnTo>
                      <a:pt x="2413" y="1170"/>
                    </a:lnTo>
                    <a:lnTo>
                      <a:pt x="2293" y="1110"/>
                    </a:lnTo>
                    <a:lnTo>
                      <a:pt x="2203" y="989"/>
                    </a:lnTo>
                    <a:lnTo>
                      <a:pt x="2248" y="878"/>
                    </a:lnTo>
                    <a:lnTo>
                      <a:pt x="2263" y="749"/>
                    </a:lnTo>
                    <a:lnTo>
                      <a:pt x="2184" y="702"/>
                    </a:lnTo>
                    <a:lnTo>
                      <a:pt x="2089" y="678"/>
                    </a:lnTo>
                    <a:lnTo>
                      <a:pt x="1994" y="599"/>
                    </a:lnTo>
                    <a:lnTo>
                      <a:pt x="1874" y="449"/>
                    </a:lnTo>
                    <a:lnTo>
                      <a:pt x="1777" y="390"/>
                    </a:lnTo>
                    <a:lnTo>
                      <a:pt x="1694" y="269"/>
                    </a:lnTo>
                    <a:lnTo>
                      <a:pt x="1659" y="110"/>
                    </a:lnTo>
                    <a:lnTo>
                      <a:pt x="1511" y="0"/>
                    </a:lnTo>
                    <a:lnTo>
                      <a:pt x="1373" y="23"/>
                    </a:lnTo>
                    <a:lnTo>
                      <a:pt x="1055" y="80"/>
                    </a:lnTo>
                    <a:lnTo>
                      <a:pt x="643" y="117"/>
                    </a:lnTo>
                    <a:lnTo>
                      <a:pt x="306" y="135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Freeform 138">
                <a:extLst>
                  <a:ext uri="{FF2B5EF4-FFF2-40B4-BE49-F238E27FC236}">
                    <a16:creationId xmlns:a16="http://schemas.microsoft.com/office/drawing/2014/main" id="{D156D935-C845-4494-9A3C-0932D11D7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7055" y="3900860"/>
                <a:ext cx="435476" cy="453720"/>
              </a:xfrm>
              <a:custGeom>
                <a:avLst/>
                <a:gdLst>
                  <a:gd name="T0" fmla="*/ 0 w 1990"/>
                  <a:gd name="T1" fmla="*/ 45 h 2015"/>
                  <a:gd name="T2" fmla="*/ 215 w 1990"/>
                  <a:gd name="T3" fmla="*/ 18 h 2015"/>
                  <a:gd name="T4" fmla="*/ 273 w 1990"/>
                  <a:gd name="T5" fmla="*/ 12 h 2015"/>
                  <a:gd name="T6" fmla="*/ 331 w 1990"/>
                  <a:gd name="T7" fmla="*/ 0 h 2015"/>
                  <a:gd name="T8" fmla="*/ 342 w 1990"/>
                  <a:gd name="T9" fmla="*/ 12 h 2015"/>
                  <a:gd name="T10" fmla="*/ 325 w 1990"/>
                  <a:gd name="T11" fmla="*/ 34 h 2015"/>
                  <a:gd name="T12" fmla="*/ 337 w 1990"/>
                  <a:gd name="T13" fmla="*/ 46 h 2015"/>
                  <a:gd name="T14" fmla="*/ 357 w 1990"/>
                  <a:gd name="T15" fmla="*/ 54 h 2015"/>
                  <a:gd name="T16" fmla="*/ 376 w 1990"/>
                  <a:gd name="T17" fmla="*/ 45 h 2015"/>
                  <a:gd name="T18" fmla="*/ 378 w 1990"/>
                  <a:gd name="T19" fmla="*/ 63 h 2015"/>
                  <a:gd name="T20" fmla="*/ 367 w 1990"/>
                  <a:gd name="T21" fmla="*/ 77 h 2015"/>
                  <a:gd name="T22" fmla="*/ 366 w 1990"/>
                  <a:gd name="T23" fmla="*/ 94 h 2015"/>
                  <a:gd name="T24" fmla="*/ 355 w 1990"/>
                  <a:gd name="T25" fmla="*/ 106 h 2015"/>
                  <a:gd name="T26" fmla="*/ 350 w 1990"/>
                  <a:gd name="T27" fmla="*/ 143 h 2015"/>
                  <a:gd name="T28" fmla="*/ 338 w 1990"/>
                  <a:gd name="T29" fmla="*/ 163 h 2015"/>
                  <a:gd name="T30" fmla="*/ 322 w 1990"/>
                  <a:gd name="T31" fmla="*/ 209 h 2015"/>
                  <a:gd name="T32" fmla="*/ 301 w 1990"/>
                  <a:gd name="T33" fmla="*/ 238 h 2015"/>
                  <a:gd name="T34" fmla="*/ 293 w 1990"/>
                  <a:gd name="T35" fmla="*/ 274 h 2015"/>
                  <a:gd name="T36" fmla="*/ 296 w 1990"/>
                  <a:gd name="T37" fmla="*/ 329 h 2015"/>
                  <a:gd name="T38" fmla="*/ 293 w 1990"/>
                  <a:gd name="T39" fmla="*/ 359 h 2015"/>
                  <a:gd name="T40" fmla="*/ 249 w 1990"/>
                  <a:gd name="T41" fmla="*/ 365 h 2015"/>
                  <a:gd name="T42" fmla="*/ 190 w 1990"/>
                  <a:gd name="T43" fmla="*/ 365 h 2015"/>
                  <a:gd name="T44" fmla="*/ 115 w 1990"/>
                  <a:gd name="T45" fmla="*/ 368 h 2015"/>
                  <a:gd name="T46" fmla="*/ 65 w 1990"/>
                  <a:gd name="T47" fmla="*/ 382 h 2015"/>
                  <a:gd name="T48" fmla="*/ 58 w 1990"/>
                  <a:gd name="T49" fmla="*/ 363 h 2015"/>
                  <a:gd name="T50" fmla="*/ 63 w 1990"/>
                  <a:gd name="T51" fmla="*/ 344 h 2015"/>
                  <a:gd name="T52" fmla="*/ 56 w 1990"/>
                  <a:gd name="T53" fmla="*/ 322 h 2015"/>
                  <a:gd name="T54" fmla="*/ 17 w 1990"/>
                  <a:gd name="T55" fmla="*/ 322 h 2015"/>
                  <a:gd name="T56" fmla="*/ 17 w 1990"/>
                  <a:gd name="T57" fmla="*/ 168 h 2015"/>
                  <a:gd name="T58" fmla="*/ 4 w 1990"/>
                  <a:gd name="T59" fmla="*/ 110 h 2015"/>
                  <a:gd name="T60" fmla="*/ 0 w 1990"/>
                  <a:gd name="T61" fmla="*/ 71 h 2015"/>
                  <a:gd name="T62" fmla="*/ 0 w 1990"/>
                  <a:gd name="T63" fmla="*/ 45 h 20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990" h="2015">
                    <a:moveTo>
                      <a:pt x="2" y="240"/>
                    </a:moveTo>
                    <a:lnTo>
                      <a:pt x="1130" y="93"/>
                    </a:lnTo>
                    <a:lnTo>
                      <a:pt x="1435" y="62"/>
                    </a:lnTo>
                    <a:lnTo>
                      <a:pt x="1742" y="0"/>
                    </a:lnTo>
                    <a:lnTo>
                      <a:pt x="1798" y="61"/>
                    </a:lnTo>
                    <a:lnTo>
                      <a:pt x="1711" y="179"/>
                    </a:lnTo>
                    <a:lnTo>
                      <a:pt x="1775" y="243"/>
                    </a:lnTo>
                    <a:lnTo>
                      <a:pt x="1877" y="287"/>
                    </a:lnTo>
                    <a:lnTo>
                      <a:pt x="1979" y="240"/>
                    </a:lnTo>
                    <a:lnTo>
                      <a:pt x="1990" y="334"/>
                    </a:lnTo>
                    <a:lnTo>
                      <a:pt x="1934" y="406"/>
                    </a:lnTo>
                    <a:lnTo>
                      <a:pt x="1926" y="494"/>
                    </a:lnTo>
                    <a:lnTo>
                      <a:pt x="1870" y="558"/>
                    </a:lnTo>
                    <a:lnTo>
                      <a:pt x="1842" y="756"/>
                    </a:lnTo>
                    <a:lnTo>
                      <a:pt x="1782" y="862"/>
                    </a:lnTo>
                    <a:lnTo>
                      <a:pt x="1694" y="1102"/>
                    </a:lnTo>
                    <a:lnTo>
                      <a:pt x="1582" y="1254"/>
                    </a:lnTo>
                    <a:lnTo>
                      <a:pt x="1542" y="1446"/>
                    </a:lnTo>
                    <a:lnTo>
                      <a:pt x="1558" y="1734"/>
                    </a:lnTo>
                    <a:lnTo>
                      <a:pt x="1542" y="1894"/>
                    </a:lnTo>
                    <a:lnTo>
                      <a:pt x="1310" y="1926"/>
                    </a:lnTo>
                    <a:lnTo>
                      <a:pt x="1002" y="1926"/>
                    </a:lnTo>
                    <a:lnTo>
                      <a:pt x="607" y="1942"/>
                    </a:lnTo>
                    <a:lnTo>
                      <a:pt x="342" y="2015"/>
                    </a:lnTo>
                    <a:lnTo>
                      <a:pt x="303" y="1913"/>
                    </a:lnTo>
                    <a:lnTo>
                      <a:pt x="333" y="1814"/>
                    </a:lnTo>
                    <a:lnTo>
                      <a:pt x="297" y="1697"/>
                    </a:lnTo>
                    <a:lnTo>
                      <a:pt x="92" y="1701"/>
                    </a:lnTo>
                    <a:lnTo>
                      <a:pt x="92" y="888"/>
                    </a:lnTo>
                    <a:lnTo>
                      <a:pt x="21" y="578"/>
                    </a:lnTo>
                    <a:lnTo>
                      <a:pt x="0" y="377"/>
                    </a:lnTo>
                    <a:lnTo>
                      <a:pt x="2" y="24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Freeform 139">
                <a:extLst>
                  <a:ext uri="{FF2B5EF4-FFF2-40B4-BE49-F238E27FC236}">
                    <a16:creationId xmlns:a16="http://schemas.microsoft.com/office/drawing/2014/main" id="{2A2AAD9D-CAF1-4AEE-81D6-86E29AE67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8482" y="4326074"/>
                <a:ext cx="508056" cy="441843"/>
              </a:xfrm>
              <a:custGeom>
                <a:avLst/>
                <a:gdLst>
                  <a:gd name="T0" fmla="*/ 54 w 2329"/>
                  <a:gd name="T1" fmla="*/ 9 h 1959"/>
                  <a:gd name="T2" fmla="*/ 187 w 2329"/>
                  <a:gd name="T3" fmla="*/ 6 h 1959"/>
                  <a:gd name="T4" fmla="*/ 240 w 2329"/>
                  <a:gd name="T5" fmla="*/ 21 h 1959"/>
                  <a:gd name="T6" fmla="*/ 242 w 2329"/>
                  <a:gd name="T7" fmla="*/ 48 h 1959"/>
                  <a:gd name="T8" fmla="*/ 237 w 2329"/>
                  <a:gd name="T9" fmla="*/ 80 h 1959"/>
                  <a:gd name="T10" fmla="*/ 218 w 2329"/>
                  <a:gd name="T11" fmla="*/ 128 h 1959"/>
                  <a:gd name="T12" fmla="*/ 214 w 2329"/>
                  <a:gd name="T13" fmla="*/ 176 h 1959"/>
                  <a:gd name="T14" fmla="*/ 298 w 2329"/>
                  <a:gd name="T15" fmla="*/ 177 h 1959"/>
                  <a:gd name="T16" fmla="*/ 352 w 2329"/>
                  <a:gd name="T17" fmla="*/ 166 h 1959"/>
                  <a:gd name="T18" fmla="*/ 364 w 2329"/>
                  <a:gd name="T19" fmla="*/ 190 h 1959"/>
                  <a:gd name="T20" fmla="*/ 374 w 2329"/>
                  <a:gd name="T21" fmla="*/ 216 h 1959"/>
                  <a:gd name="T22" fmla="*/ 384 w 2329"/>
                  <a:gd name="T23" fmla="*/ 239 h 1959"/>
                  <a:gd name="T24" fmla="*/ 339 w 2329"/>
                  <a:gd name="T25" fmla="*/ 222 h 1959"/>
                  <a:gd name="T26" fmla="*/ 319 w 2329"/>
                  <a:gd name="T27" fmla="*/ 252 h 1959"/>
                  <a:gd name="T28" fmla="*/ 342 w 2329"/>
                  <a:gd name="T29" fmla="*/ 264 h 1959"/>
                  <a:gd name="T30" fmla="*/ 373 w 2329"/>
                  <a:gd name="T31" fmla="*/ 250 h 1959"/>
                  <a:gd name="T32" fmla="*/ 384 w 2329"/>
                  <a:gd name="T33" fmla="*/ 259 h 1959"/>
                  <a:gd name="T34" fmla="*/ 405 w 2329"/>
                  <a:gd name="T35" fmla="*/ 254 h 1959"/>
                  <a:gd name="T36" fmla="*/ 427 w 2329"/>
                  <a:gd name="T37" fmla="*/ 267 h 1959"/>
                  <a:gd name="T38" fmla="*/ 410 w 2329"/>
                  <a:gd name="T39" fmla="*/ 292 h 1959"/>
                  <a:gd name="T40" fmla="*/ 436 w 2329"/>
                  <a:gd name="T41" fmla="*/ 320 h 1959"/>
                  <a:gd name="T42" fmla="*/ 425 w 2329"/>
                  <a:gd name="T43" fmla="*/ 362 h 1959"/>
                  <a:gd name="T44" fmla="*/ 396 w 2329"/>
                  <a:gd name="T45" fmla="*/ 333 h 1959"/>
                  <a:gd name="T46" fmla="*/ 369 w 2329"/>
                  <a:gd name="T47" fmla="*/ 320 h 1959"/>
                  <a:gd name="T48" fmla="*/ 327 w 2329"/>
                  <a:gd name="T49" fmla="*/ 296 h 1959"/>
                  <a:gd name="T50" fmla="*/ 357 w 2329"/>
                  <a:gd name="T51" fmla="*/ 341 h 1959"/>
                  <a:gd name="T52" fmla="*/ 333 w 2329"/>
                  <a:gd name="T53" fmla="*/ 361 h 1959"/>
                  <a:gd name="T54" fmla="*/ 302 w 2329"/>
                  <a:gd name="T55" fmla="*/ 353 h 1959"/>
                  <a:gd name="T56" fmla="*/ 266 w 2329"/>
                  <a:gd name="T57" fmla="*/ 369 h 1959"/>
                  <a:gd name="T58" fmla="*/ 257 w 2329"/>
                  <a:gd name="T59" fmla="*/ 342 h 1959"/>
                  <a:gd name="T60" fmla="*/ 248 w 2329"/>
                  <a:gd name="T61" fmla="*/ 298 h 1959"/>
                  <a:gd name="T62" fmla="*/ 242 w 2329"/>
                  <a:gd name="T63" fmla="*/ 330 h 1959"/>
                  <a:gd name="T64" fmla="*/ 201 w 2329"/>
                  <a:gd name="T65" fmla="*/ 309 h 1959"/>
                  <a:gd name="T66" fmla="*/ 171 w 2329"/>
                  <a:gd name="T67" fmla="*/ 336 h 1959"/>
                  <a:gd name="T68" fmla="*/ 119 w 2329"/>
                  <a:gd name="T69" fmla="*/ 326 h 1959"/>
                  <a:gd name="T70" fmla="*/ 74 w 2329"/>
                  <a:gd name="T71" fmla="*/ 330 h 1959"/>
                  <a:gd name="T72" fmla="*/ 44 w 2329"/>
                  <a:gd name="T73" fmla="*/ 284 h 1959"/>
                  <a:gd name="T74" fmla="*/ 56 w 2329"/>
                  <a:gd name="T75" fmla="*/ 215 h 1959"/>
                  <a:gd name="T76" fmla="*/ 30 w 2329"/>
                  <a:gd name="T77" fmla="*/ 146 h 1959"/>
                  <a:gd name="T78" fmla="*/ 0 w 2329"/>
                  <a:gd name="T79" fmla="*/ 93 h 1959"/>
                  <a:gd name="T80" fmla="*/ 0 w 2329"/>
                  <a:gd name="T81" fmla="*/ 50 h 195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329" h="1959">
                    <a:moveTo>
                      <a:pt x="16" y="123"/>
                    </a:moveTo>
                    <a:lnTo>
                      <a:pt x="283" y="48"/>
                    </a:lnTo>
                    <a:lnTo>
                      <a:pt x="694" y="33"/>
                    </a:lnTo>
                    <a:lnTo>
                      <a:pt x="988" y="32"/>
                    </a:lnTo>
                    <a:lnTo>
                      <a:pt x="1216" y="0"/>
                    </a:lnTo>
                    <a:lnTo>
                      <a:pt x="1267" y="108"/>
                    </a:lnTo>
                    <a:lnTo>
                      <a:pt x="1309" y="177"/>
                    </a:lnTo>
                    <a:lnTo>
                      <a:pt x="1279" y="252"/>
                    </a:lnTo>
                    <a:lnTo>
                      <a:pt x="1309" y="327"/>
                    </a:lnTo>
                    <a:lnTo>
                      <a:pt x="1249" y="420"/>
                    </a:lnTo>
                    <a:lnTo>
                      <a:pt x="1249" y="537"/>
                    </a:lnTo>
                    <a:lnTo>
                      <a:pt x="1153" y="672"/>
                    </a:lnTo>
                    <a:lnTo>
                      <a:pt x="1129" y="807"/>
                    </a:lnTo>
                    <a:lnTo>
                      <a:pt x="1129" y="927"/>
                    </a:lnTo>
                    <a:lnTo>
                      <a:pt x="1339" y="927"/>
                    </a:lnTo>
                    <a:lnTo>
                      <a:pt x="1573" y="930"/>
                    </a:lnTo>
                    <a:lnTo>
                      <a:pt x="1729" y="897"/>
                    </a:lnTo>
                    <a:lnTo>
                      <a:pt x="1861" y="876"/>
                    </a:lnTo>
                    <a:lnTo>
                      <a:pt x="1939" y="897"/>
                    </a:lnTo>
                    <a:lnTo>
                      <a:pt x="1921" y="1002"/>
                    </a:lnTo>
                    <a:lnTo>
                      <a:pt x="1939" y="1047"/>
                    </a:lnTo>
                    <a:lnTo>
                      <a:pt x="1975" y="1137"/>
                    </a:lnTo>
                    <a:lnTo>
                      <a:pt x="2035" y="1215"/>
                    </a:lnTo>
                    <a:lnTo>
                      <a:pt x="2029" y="1257"/>
                    </a:lnTo>
                    <a:lnTo>
                      <a:pt x="1909" y="1209"/>
                    </a:lnTo>
                    <a:lnTo>
                      <a:pt x="1789" y="1167"/>
                    </a:lnTo>
                    <a:lnTo>
                      <a:pt x="1609" y="1257"/>
                    </a:lnTo>
                    <a:lnTo>
                      <a:pt x="1687" y="1329"/>
                    </a:lnTo>
                    <a:lnTo>
                      <a:pt x="1729" y="1497"/>
                    </a:lnTo>
                    <a:lnTo>
                      <a:pt x="1807" y="1392"/>
                    </a:lnTo>
                    <a:lnTo>
                      <a:pt x="1867" y="1299"/>
                    </a:lnTo>
                    <a:lnTo>
                      <a:pt x="1969" y="1317"/>
                    </a:lnTo>
                    <a:lnTo>
                      <a:pt x="1969" y="1377"/>
                    </a:lnTo>
                    <a:lnTo>
                      <a:pt x="2029" y="1362"/>
                    </a:lnTo>
                    <a:lnTo>
                      <a:pt x="2071" y="1314"/>
                    </a:lnTo>
                    <a:lnTo>
                      <a:pt x="2137" y="1338"/>
                    </a:lnTo>
                    <a:lnTo>
                      <a:pt x="2209" y="1347"/>
                    </a:lnTo>
                    <a:lnTo>
                      <a:pt x="2257" y="1407"/>
                    </a:lnTo>
                    <a:lnTo>
                      <a:pt x="2209" y="1470"/>
                    </a:lnTo>
                    <a:lnTo>
                      <a:pt x="2167" y="1536"/>
                    </a:lnTo>
                    <a:lnTo>
                      <a:pt x="2179" y="1647"/>
                    </a:lnTo>
                    <a:lnTo>
                      <a:pt x="2305" y="1683"/>
                    </a:lnTo>
                    <a:lnTo>
                      <a:pt x="2329" y="1797"/>
                    </a:lnTo>
                    <a:lnTo>
                      <a:pt x="2245" y="1905"/>
                    </a:lnTo>
                    <a:lnTo>
                      <a:pt x="2161" y="1815"/>
                    </a:lnTo>
                    <a:lnTo>
                      <a:pt x="2089" y="1755"/>
                    </a:lnTo>
                    <a:lnTo>
                      <a:pt x="2011" y="1731"/>
                    </a:lnTo>
                    <a:lnTo>
                      <a:pt x="1951" y="1683"/>
                    </a:lnTo>
                    <a:lnTo>
                      <a:pt x="1789" y="1557"/>
                    </a:lnTo>
                    <a:lnTo>
                      <a:pt x="1729" y="1557"/>
                    </a:lnTo>
                    <a:lnTo>
                      <a:pt x="1837" y="1689"/>
                    </a:lnTo>
                    <a:lnTo>
                      <a:pt x="1885" y="1797"/>
                    </a:lnTo>
                    <a:lnTo>
                      <a:pt x="1825" y="1875"/>
                    </a:lnTo>
                    <a:lnTo>
                      <a:pt x="1759" y="1902"/>
                    </a:lnTo>
                    <a:lnTo>
                      <a:pt x="1705" y="1857"/>
                    </a:lnTo>
                    <a:lnTo>
                      <a:pt x="1597" y="1857"/>
                    </a:lnTo>
                    <a:lnTo>
                      <a:pt x="1537" y="1959"/>
                    </a:lnTo>
                    <a:lnTo>
                      <a:pt x="1405" y="1944"/>
                    </a:lnTo>
                    <a:lnTo>
                      <a:pt x="1369" y="1905"/>
                    </a:lnTo>
                    <a:lnTo>
                      <a:pt x="1357" y="1803"/>
                    </a:lnTo>
                    <a:lnTo>
                      <a:pt x="1399" y="1647"/>
                    </a:lnTo>
                    <a:lnTo>
                      <a:pt x="1309" y="1569"/>
                    </a:lnTo>
                    <a:lnTo>
                      <a:pt x="1321" y="1647"/>
                    </a:lnTo>
                    <a:lnTo>
                      <a:pt x="1279" y="1737"/>
                    </a:lnTo>
                    <a:lnTo>
                      <a:pt x="1177" y="1659"/>
                    </a:lnTo>
                    <a:lnTo>
                      <a:pt x="1063" y="1626"/>
                    </a:lnTo>
                    <a:lnTo>
                      <a:pt x="949" y="1677"/>
                    </a:lnTo>
                    <a:lnTo>
                      <a:pt x="901" y="1770"/>
                    </a:lnTo>
                    <a:lnTo>
                      <a:pt x="769" y="1797"/>
                    </a:lnTo>
                    <a:lnTo>
                      <a:pt x="631" y="1719"/>
                    </a:lnTo>
                    <a:lnTo>
                      <a:pt x="469" y="1677"/>
                    </a:lnTo>
                    <a:lnTo>
                      <a:pt x="391" y="1737"/>
                    </a:lnTo>
                    <a:lnTo>
                      <a:pt x="241" y="1751"/>
                    </a:lnTo>
                    <a:lnTo>
                      <a:pt x="234" y="1496"/>
                    </a:lnTo>
                    <a:lnTo>
                      <a:pt x="211" y="1214"/>
                    </a:lnTo>
                    <a:lnTo>
                      <a:pt x="297" y="1130"/>
                    </a:lnTo>
                    <a:lnTo>
                      <a:pt x="258" y="932"/>
                    </a:lnTo>
                    <a:lnTo>
                      <a:pt x="156" y="770"/>
                    </a:lnTo>
                    <a:lnTo>
                      <a:pt x="73" y="681"/>
                    </a:lnTo>
                    <a:lnTo>
                      <a:pt x="0" y="491"/>
                    </a:lnTo>
                    <a:lnTo>
                      <a:pt x="18" y="389"/>
                    </a:lnTo>
                    <a:lnTo>
                      <a:pt x="1" y="263"/>
                    </a:lnTo>
                    <a:lnTo>
                      <a:pt x="16" y="123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Freeform 140">
                <a:extLst>
                  <a:ext uri="{FF2B5EF4-FFF2-40B4-BE49-F238E27FC236}">
                    <a16:creationId xmlns:a16="http://schemas.microsoft.com/office/drawing/2014/main" id="{C7ABE87E-63B1-448B-AB26-AB6FF4483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9401" y="3207215"/>
                <a:ext cx="358289" cy="611691"/>
              </a:xfrm>
              <a:custGeom>
                <a:avLst/>
                <a:gdLst>
                  <a:gd name="T0" fmla="*/ 40 w 1641"/>
                  <a:gd name="T1" fmla="*/ 30 h 2721"/>
                  <a:gd name="T2" fmla="*/ 56 w 1641"/>
                  <a:gd name="T3" fmla="*/ 52 h 2721"/>
                  <a:gd name="T4" fmla="*/ 76 w 1641"/>
                  <a:gd name="T5" fmla="*/ 73 h 2721"/>
                  <a:gd name="T6" fmla="*/ 83 w 1641"/>
                  <a:gd name="T7" fmla="*/ 100 h 2721"/>
                  <a:gd name="T8" fmla="*/ 63 w 1641"/>
                  <a:gd name="T9" fmla="*/ 123 h 2721"/>
                  <a:gd name="T10" fmla="*/ 38 w 1641"/>
                  <a:gd name="T11" fmla="*/ 135 h 2721"/>
                  <a:gd name="T12" fmla="*/ 12 w 1641"/>
                  <a:gd name="T13" fmla="*/ 135 h 2721"/>
                  <a:gd name="T14" fmla="*/ 28 w 1641"/>
                  <a:gd name="T15" fmla="*/ 164 h 2721"/>
                  <a:gd name="T16" fmla="*/ 20 w 1641"/>
                  <a:gd name="T17" fmla="*/ 193 h 2721"/>
                  <a:gd name="T18" fmla="*/ 6 w 1641"/>
                  <a:gd name="T19" fmla="*/ 220 h 2721"/>
                  <a:gd name="T20" fmla="*/ 0 w 1641"/>
                  <a:gd name="T21" fmla="*/ 240 h 2721"/>
                  <a:gd name="T22" fmla="*/ 6 w 1641"/>
                  <a:gd name="T23" fmla="*/ 270 h 2721"/>
                  <a:gd name="T24" fmla="*/ 23 w 1641"/>
                  <a:gd name="T25" fmla="*/ 293 h 2721"/>
                  <a:gd name="T26" fmla="*/ 41 w 1641"/>
                  <a:gd name="T27" fmla="*/ 305 h 2721"/>
                  <a:gd name="T28" fmla="*/ 63 w 1641"/>
                  <a:gd name="T29" fmla="*/ 333 h 2721"/>
                  <a:gd name="T30" fmla="*/ 82 w 1641"/>
                  <a:gd name="T31" fmla="*/ 348 h 2721"/>
                  <a:gd name="T32" fmla="*/ 100 w 1641"/>
                  <a:gd name="T33" fmla="*/ 353 h 2721"/>
                  <a:gd name="T34" fmla="*/ 115 w 1641"/>
                  <a:gd name="T35" fmla="*/ 362 h 2721"/>
                  <a:gd name="T36" fmla="*/ 111 w 1641"/>
                  <a:gd name="T37" fmla="*/ 387 h 2721"/>
                  <a:gd name="T38" fmla="*/ 103 w 1641"/>
                  <a:gd name="T39" fmla="*/ 407 h 2721"/>
                  <a:gd name="T40" fmla="*/ 121 w 1641"/>
                  <a:gd name="T41" fmla="*/ 430 h 2721"/>
                  <a:gd name="T42" fmla="*/ 143 w 1641"/>
                  <a:gd name="T43" fmla="*/ 441 h 2721"/>
                  <a:gd name="T44" fmla="*/ 172 w 1641"/>
                  <a:gd name="T45" fmla="*/ 464 h 2721"/>
                  <a:gd name="T46" fmla="*/ 177 w 1641"/>
                  <a:gd name="T47" fmla="*/ 492 h 2721"/>
                  <a:gd name="T48" fmla="*/ 194 w 1641"/>
                  <a:gd name="T49" fmla="*/ 515 h 2721"/>
                  <a:gd name="T50" fmla="*/ 194 w 1641"/>
                  <a:gd name="T51" fmla="*/ 515 h 2721"/>
                  <a:gd name="T52" fmla="*/ 220 w 1641"/>
                  <a:gd name="T53" fmla="*/ 504 h 2721"/>
                  <a:gd name="T54" fmla="*/ 235 w 1641"/>
                  <a:gd name="T55" fmla="*/ 498 h 2721"/>
                  <a:gd name="T56" fmla="*/ 254 w 1641"/>
                  <a:gd name="T57" fmla="*/ 487 h 2721"/>
                  <a:gd name="T58" fmla="*/ 271 w 1641"/>
                  <a:gd name="T59" fmla="*/ 476 h 2721"/>
                  <a:gd name="T60" fmla="*/ 285 w 1641"/>
                  <a:gd name="T61" fmla="*/ 460 h 2721"/>
                  <a:gd name="T62" fmla="*/ 284 w 1641"/>
                  <a:gd name="T63" fmla="*/ 441 h 2721"/>
                  <a:gd name="T64" fmla="*/ 285 w 1641"/>
                  <a:gd name="T65" fmla="*/ 403 h 2721"/>
                  <a:gd name="T66" fmla="*/ 305 w 1641"/>
                  <a:gd name="T67" fmla="*/ 351 h 2721"/>
                  <a:gd name="T68" fmla="*/ 300 w 1641"/>
                  <a:gd name="T69" fmla="*/ 316 h 2721"/>
                  <a:gd name="T70" fmla="*/ 294 w 1641"/>
                  <a:gd name="T71" fmla="*/ 278 h 2721"/>
                  <a:gd name="T72" fmla="*/ 311 w 1641"/>
                  <a:gd name="T73" fmla="*/ 249 h 2721"/>
                  <a:gd name="T74" fmla="*/ 300 w 1641"/>
                  <a:gd name="T75" fmla="*/ 209 h 2721"/>
                  <a:gd name="T76" fmla="*/ 298 w 1641"/>
                  <a:gd name="T77" fmla="*/ 176 h 2721"/>
                  <a:gd name="T78" fmla="*/ 285 w 1641"/>
                  <a:gd name="T79" fmla="*/ 141 h 2721"/>
                  <a:gd name="T80" fmla="*/ 273 w 1641"/>
                  <a:gd name="T81" fmla="*/ 103 h 2721"/>
                  <a:gd name="T82" fmla="*/ 271 w 1641"/>
                  <a:gd name="T83" fmla="*/ 67 h 2721"/>
                  <a:gd name="T84" fmla="*/ 248 w 1641"/>
                  <a:gd name="T85" fmla="*/ 44 h 2721"/>
                  <a:gd name="T86" fmla="*/ 236 w 1641"/>
                  <a:gd name="T87" fmla="*/ 0 h 2721"/>
                  <a:gd name="T88" fmla="*/ 40 w 1641"/>
                  <a:gd name="T89" fmla="*/ 30 h 272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641" h="2721">
                    <a:moveTo>
                      <a:pt x="213" y="160"/>
                    </a:moveTo>
                    <a:lnTo>
                      <a:pt x="298" y="274"/>
                    </a:lnTo>
                    <a:lnTo>
                      <a:pt x="399" y="384"/>
                    </a:lnTo>
                    <a:lnTo>
                      <a:pt x="438" y="529"/>
                    </a:lnTo>
                    <a:lnTo>
                      <a:pt x="333" y="652"/>
                    </a:lnTo>
                    <a:lnTo>
                      <a:pt x="201" y="712"/>
                    </a:lnTo>
                    <a:lnTo>
                      <a:pt x="61" y="711"/>
                    </a:lnTo>
                    <a:lnTo>
                      <a:pt x="150" y="864"/>
                    </a:lnTo>
                    <a:lnTo>
                      <a:pt x="105" y="1020"/>
                    </a:lnTo>
                    <a:lnTo>
                      <a:pt x="31" y="1162"/>
                    </a:lnTo>
                    <a:lnTo>
                      <a:pt x="0" y="1270"/>
                    </a:lnTo>
                    <a:lnTo>
                      <a:pt x="34" y="1428"/>
                    </a:lnTo>
                    <a:lnTo>
                      <a:pt x="120" y="1550"/>
                    </a:lnTo>
                    <a:lnTo>
                      <a:pt x="216" y="1611"/>
                    </a:lnTo>
                    <a:lnTo>
                      <a:pt x="333" y="1757"/>
                    </a:lnTo>
                    <a:lnTo>
                      <a:pt x="433" y="1839"/>
                    </a:lnTo>
                    <a:lnTo>
                      <a:pt x="529" y="1863"/>
                    </a:lnTo>
                    <a:lnTo>
                      <a:pt x="605" y="1910"/>
                    </a:lnTo>
                    <a:lnTo>
                      <a:pt x="587" y="2045"/>
                    </a:lnTo>
                    <a:lnTo>
                      <a:pt x="543" y="2153"/>
                    </a:lnTo>
                    <a:lnTo>
                      <a:pt x="636" y="2270"/>
                    </a:lnTo>
                    <a:lnTo>
                      <a:pt x="756" y="2331"/>
                    </a:lnTo>
                    <a:lnTo>
                      <a:pt x="906" y="2451"/>
                    </a:lnTo>
                    <a:lnTo>
                      <a:pt x="933" y="2597"/>
                    </a:lnTo>
                    <a:lnTo>
                      <a:pt x="1023" y="2720"/>
                    </a:lnTo>
                    <a:lnTo>
                      <a:pt x="1022" y="2721"/>
                    </a:lnTo>
                    <a:lnTo>
                      <a:pt x="1161" y="2664"/>
                    </a:lnTo>
                    <a:lnTo>
                      <a:pt x="1238" y="2631"/>
                    </a:lnTo>
                    <a:lnTo>
                      <a:pt x="1341" y="2574"/>
                    </a:lnTo>
                    <a:lnTo>
                      <a:pt x="1431" y="2514"/>
                    </a:lnTo>
                    <a:lnTo>
                      <a:pt x="1502" y="2431"/>
                    </a:lnTo>
                    <a:lnTo>
                      <a:pt x="1496" y="2330"/>
                    </a:lnTo>
                    <a:lnTo>
                      <a:pt x="1502" y="2127"/>
                    </a:lnTo>
                    <a:lnTo>
                      <a:pt x="1611" y="1854"/>
                    </a:lnTo>
                    <a:lnTo>
                      <a:pt x="1582" y="1671"/>
                    </a:lnTo>
                    <a:lnTo>
                      <a:pt x="1550" y="1471"/>
                    </a:lnTo>
                    <a:lnTo>
                      <a:pt x="1641" y="1314"/>
                    </a:lnTo>
                    <a:lnTo>
                      <a:pt x="1582" y="1104"/>
                    </a:lnTo>
                    <a:lnTo>
                      <a:pt x="1574" y="928"/>
                    </a:lnTo>
                    <a:lnTo>
                      <a:pt x="1502" y="744"/>
                    </a:lnTo>
                    <a:lnTo>
                      <a:pt x="1438" y="544"/>
                    </a:lnTo>
                    <a:lnTo>
                      <a:pt x="1431" y="354"/>
                    </a:lnTo>
                    <a:lnTo>
                      <a:pt x="1311" y="234"/>
                    </a:lnTo>
                    <a:lnTo>
                      <a:pt x="1246" y="0"/>
                    </a:lnTo>
                    <a:lnTo>
                      <a:pt x="213" y="16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Freeform 141">
                <a:extLst>
                  <a:ext uri="{FF2B5EF4-FFF2-40B4-BE49-F238E27FC236}">
                    <a16:creationId xmlns:a16="http://schemas.microsoft.com/office/drawing/2014/main" id="{D31D5768-4D9F-4A3F-9312-CCA88FABA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1608" y="3227406"/>
                <a:ext cx="274189" cy="504794"/>
              </a:xfrm>
              <a:custGeom>
                <a:avLst/>
                <a:gdLst>
                  <a:gd name="T0" fmla="*/ 0 w 1255"/>
                  <a:gd name="T1" fmla="*/ 49 h 2237"/>
                  <a:gd name="T2" fmla="*/ 2 w 1255"/>
                  <a:gd name="T3" fmla="*/ 86 h 2237"/>
                  <a:gd name="T4" fmla="*/ 13 w 1255"/>
                  <a:gd name="T5" fmla="*/ 123 h 2237"/>
                  <a:gd name="T6" fmla="*/ 27 w 1255"/>
                  <a:gd name="T7" fmla="*/ 158 h 2237"/>
                  <a:gd name="T8" fmla="*/ 29 w 1255"/>
                  <a:gd name="T9" fmla="*/ 192 h 2237"/>
                  <a:gd name="T10" fmla="*/ 40 w 1255"/>
                  <a:gd name="T11" fmla="*/ 231 h 2237"/>
                  <a:gd name="T12" fmla="*/ 23 w 1255"/>
                  <a:gd name="T13" fmla="*/ 262 h 2237"/>
                  <a:gd name="T14" fmla="*/ 34 w 1255"/>
                  <a:gd name="T15" fmla="*/ 335 h 2237"/>
                  <a:gd name="T16" fmla="*/ 14 w 1255"/>
                  <a:gd name="T17" fmla="*/ 386 h 2237"/>
                  <a:gd name="T18" fmla="*/ 12 w 1255"/>
                  <a:gd name="T19" fmla="*/ 425 h 2237"/>
                  <a:gd name="T20" fmla="*/ 33 w 1255"/>
                  <a:gd name="T21" fmla="*/ 414 h 2237"/>
                  <a:gd name="T22" fmla="*/ 49 w 1255"/>
                  <a:gd name="T23" fmla="*/ 399 h 2237"/>
                  <a:gd name="T24" fmla="*/ 68 w 1255"/>
                  <a:gd name="T25" fmla="*/ 412 h 2237"/>
                  <a:gd name="T26" fmla="*/ 88 w 1255"/>
                  <a:gd name="T27" fmla="*/ 393 h 2237"/>
                  <a:gd name="T28" fmla="*/ 111 w 1255"/>
                  <a:gd name="T29" fmla="*/ 382 h 2237"/>
                  <a:gd name="T30" fmla="*/ 120 w 1255"/>
                  <a:gd name="T31" fmla="*/ 363 h 2237"/>
                  <a:gd name="T32" fmla="*/ 145 w 1255"/>
                  <a:gd name="T33" fmla="*/ 371 h 2237"/>
                  <a:gd name="T34" fmla="*/ 162 w 1255"/>
                  <a:gd name="T35" fmla="*/ 348 h 2237"/>
                  <a:gd name="T36" fmla="*/ 180 w 1255"/>
                  <a:gd name="T37" fmla="*/ 321 h 2237"/>
                  <a:gd name="T38" fmla="*/ 180 w 1255"/>
                  <a:gd name="T39" fmla="*/ 300 h 2237"/>
                  <a:gd name="T40" fmla="*/ 203 w 1255"/>
                  <a:gd name="T41" fmla="*/ 286 h 2237"/>
                  <a:gd name="T42" fmla="*/ 238 w 1255"/>
                  <a:gd name="T43" fmla="*/ 280 h 2237"/>
                  <a:gd name="T44" fmla="*/ 230 w 1255"/>
                  <a:gd name="T45" fmla="*/ 260 h 2237"/>
                  <a:gd name="T46" fmla="*/ 236 w 1255"/>
                  <a:gd name="T47" fmla="*/ 234 h 2237"/>
                  <a:gd name="T48" fmla="*/ 230 w 1255"/>
                  <a:gd name="T49" fmla="*/ 195 h 2237"/>
                  <a:gd name="T50" fmla="*/ 217 w 1255"/>
                  <a:gd name="T51" fmla="*/ 160 h 2237"/>
                  <a:gd name="T52" fmla="*/ 214 w 1255"/>
                  <a:gd name="T53" fmla="*/ 108 h 2237"/>
                  <a:gd name="T54" fmla="*/ 205 w 1255"/>
                  <a:gd name="T55" fmla="*/ 90 h 2237"/>
                  <a:gd name="T56" fmla="*/ 197 w 1255"/>
                  <a:gd name="T57" fmla="*/ 69 h 2237"/>
                  <a:gd name="T58" fmla="*/ 191 w 1255"/>
                  <a:gd name="T59" fmla="*/ 52 h 2237"/>
                  <a:gd name="T60" fmla="*/ 197 w 1255"/>
                  <a:gd name="T61" fmla="*/ 37 h 2237"/>
                  <a:gd name="T62" fmla="*/ 185 w 1255"/>
                  <a:gd name="T63" fmla="*/ 11 h 2237"/>
                  <a:gd name="T64" fmla="*/ 168 w 1255"/>
                  <a:gd name="T65" fmla="*/ 0 h 2237"/>
                  <a:gd name="T66" fmla="*/ 126 w 1255"/>
                  <a:gd name="T67" fmla="*/ 8 h 2237"/>
                  <a:gd name="T68" fmla="*/ 80 w 1255"/>
                  <a:gd name="T69" fmla="*/ 17 h 2237"/>
                  <a:gd name="T70" fmla="*/ 49 w 1255"/>
                  <a:gd name="T71" fmla="*/ 22 h 2237"/>
                  <a:gd name="T72" fmla="*/ 24 w 1255"/>
                  <a:gd name="T73" fmla="*/ 35 h 2237"/>
                  <a:gd name="T74" fmla="*/ 0 w 1255"/>
                  <a:gd name="T75" fmla="*/ 49 h 22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255" h="2237">
                    <a:moveTo>
                      <a:pt x="0" y="260"/>
                    </a:moveTo>
                    <a:lnTo>
                      <a:pt x="9" y="452"/>
                    </a:lnTo>
                    <a:lnTo>
                      <a:pt x="70" y="645"/>
                    </a:lnTo>
                    <a:lnTo>
                      <a:pt x="144" y="833"/>
                    </a:lnTo>
                    <a:lnTo>
                      <a:pt x="151" y="1011"/>
                    </a:lnTo>
                    <a:lnTo>
                      <a:pt x="211" y="1217"/>
                    </a:lnTo>
                    <a:lnTo>
                      <a:pt x="120" y="1379"/>
                    </a:lnTo>
                    <a:lnTo>
                      <a:pt x="181" y="1763"/>
                    </a:lnTo>
                    <a:lnTo>
                      <a:pt x="73" y="2033"/>
                    </a:lnTo>
                    <a:lnTo>
                      <a:pt x="64" y="2237"/>
                    </a:lnTo>
                    <a:lnTo>
                      <a:pt x="176" y="2178"/>
                    </a:lnTo>
                    <a:lnTo>
                      <a:pt x="256" y="2101"/>
                    </a:lnTo>
                    <a:lnTo>
                      <a:pt x="360" y="2170"/>
                    </a:lnTo>
                    <a:lnTo>
                      <a:pt x="466" y="2071"/>
                    </a:lnTo>
                    <a:lnTo>
                      <a:pt x="586" y="2011"/>
                    </a:lnTo>
                    <a:lnTo>
                      <a:pt x="631" y="1913"/>
                    </a:lnTo>
                    <a:lnTo>
                      <a:pt x="766" y="1951"/>
                    </a:lnTo>
                    <a:lnTo>
                      <a:pt x="855" y="1833"/>
                    </a:lnTo>
                    <a:lnTo>
                      <a:pt x="951" y="1689"/>
                    </a:lnTo>
                    <a:lnTo>
                      <a:pt x="951" y="1577"/>
                    </a:lnTo>
                    <a:lnTo>
                      <a:pt x="1071" y="1505"/>
                    </a:lnTo>
                    <a:lnTo>
                      <a:pt x="1255" y="1473"/>
                    </a:lnTo>
                    <a:lnTo>
                      <a:pt x="1215" y="1369"/>
                    </a:lnTo>
                    <a:lnTo>
                      <a:pt x="1246" y="1231"/>
                    </a:lnTo>
                    <a:lnTo>
                      <a:pt x="1215" y="1025"/>
                    </a:lnTo>
                    <a:lnTo>
                      <a:pt x="1143" y="841"/>
                    </a:lnTo>
                    <a:lnTo>
                      <a:pt x="1126" y="570"/>
                    </a:lnTo>
                    <a:lnTo>
                      <a:pt x="1079" y="473"/>
                    </a:lnTo>
                    <a:lnTo>
                      <a:pt x="1039" y="361"/>
                    </a:lnTo>
                    <a:lnTo>
                      <a:pt x="1007" y="273"/>
                    </a:lnTo>
                    <a:lnTo>
                      <a:pt x="1039" y="193"/>
                    </a:lnTo>
                    <a:lnTo>
                      <a:pt x="976" y="60"/>
                    </a:lnTo>
                    <a:lnTo>
                      <a:pt x="886" y="0"/>
                    </a:lnTo>
                    <a:lnTo>
                      <a:pt x="663" y="41"/>
                    </a:lnTo>
                    <a:lnTo>
                      <a:pt x="423" y="89"/>
                    </a:lnTo>
                    <a:lnTo>
                      <a:pt x="256" y="114"/>
                    </a:lnTo>
                    <a:lnTo>
                      <a:pt x="127" y="185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" name="Freeform 142">
                <a:extLst>
                  <a:ext uri="{FF2B5EF4-FFF2-40B4-BE49-F238E27FC236}">
                    <a16:creationId xmlns:a16="http://schemas.microsoft.com/office/drawing/2014/main" id="{BE4CE6F5-2CCB-4CBF-8FF1-170DC6F59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3586" y="3111007"/>
                <a:ext cx="373266" cy="435904"/>
              </a:xfrm>
              <a:custGeom>
                <a:avLst/>
                <a:gdLst>
                  <a:gd name="T0" fmla="*/ 0 w 1707"/>
                  <a:gd name="T1" fmla="*/ 109 h 1934"/>
                  <a:gd name="T2" fmla="*/ 23 w 1707"/>
                  <a:gd name="T3" fmla="*/ 94 h 1934"/>
                  <a:gd name="T4" fmla="*/ 60 w 1707"/>
                  <a:gd name="T5" fmla="*/ 93 h 1934"/>
                  <a:gd name="T6" fmla="*/ 60 w 1707"/>
                  <a:gd name="T7" fmla="*/ 85 h 1934"/>
                  <a:gd name="T8" fmla="*/ 96 w 1707"/>
                  <a:gd name="T9" fmla="*/ 82 h 1934"/>
                  <a:gd name="T10" fmla="*/ 122 w 1707"/>
                  <a:gd name="T11" fmla="*/ 90 h 1934"/>
                  <a:gd name="T12" fmla="*/ 153 w 1707"/>
                  <a:gd name="T13" fmla="*/ 99 h 1934"/>
                  <a:gd name="T14" fmla="*/ 218 w 1707"/>
                  <a:gd name="T15" fmla="*/ 59 h 1934"/>
                  <a:gd name="T16" fmla="*/ 295 w 1707"/>
                  <a:gd name="T17" fmla="*/ 0 h 1934"/>
                  <a:gd name="T18" fmla="*/ 318 w 1707"/>
                  <a:gd name="T19" fmla="*/ 82 h 1934"/>
                  <a:gd name="T20" fmla="*/ 321 w 1707"/>
                  <a:gd name="T21" fmla="*/ 140 h 1934"/>
                  <a:gd name="T22" fmla="*/ 324 w 1707"/>
                  <a:gd name="T23" fmla="*/ 190 h 1934"/>
                  <a:gd name="T24" fmla="*/ 312 w 1707"/>
                  <a:gd name="T25" fmla="*/ 225 h 1934"/>
                  <a:gd name="T26" fmla="*/ 292 w 1707"/>
                  <a:gd name="T27" fmla="*/ 250 h 1934"/>
                  <a:gd name="T28" fmla="*/ 272 w 1707"/>
                  <a:gd name="T29" fmla="*/ 265 h 1934"/>
                  <a:gd name="T30" fmla="*/ 275 w 1707"/>
                  <a:gd name="T31" fmla="*/ 284 h 1934"/>
                  <a:gd name="T32" fmla="*/ 268 w 1707"/>
                  <a:gd name="T33" fmla="*/ 302 h 1934"/>
                  <a:gd name="T34" fmla="*/ 250 w 1707"/>
                  <a:gd name="T35" fmla="*/ 299 h 1934"/>
                  <a:gd name="T36" fmla="*/ 250 w 1707"/>
                  <a:gd name="T37" fmla="*/ 325 h 1934"/>
                  <a:gd name="T38" fmla="*/ 244 w 1707"/>
                  <a:gd name="T39" fmla="*/ 344 h 1934"/>
                  <a:gd name="T40" fmla="*/ 221 w 1707"/>
                  <a:gd name="T41" fmla="*/ 367 h 1934"/>
                  <a:gd name="T42" fmla="*/ 206 w 1707"/>
                  <a:gd name="T43" fmla="*/ 349 h 1934"/>
                  <a:gd name="T44" fmla="*/ 184 w 1707"/>
                  <a:gd name="T45" fmla="*/ 332 h 1934"/>
                  <a:gd name="T46" fmla="*/ 168 w 1707"/>
                  <a:gd name="T47" fmla="*/ 349 h 1934"/>
                  <a:gd name="T48" fmla="*/ 147 w 1707"/>
                  <a:gd name="T49" fmla="*/ 356 h 1934"/>
                  <a:gd name="T50" fmla="*/ 113 w 1707"/>
                  <a:gd name="T51" fmla="*/ 356 h 1934"/>
                  <a:gd name="T52" fmla="*/ 83 w 1707"/>
                  <a:gd name="T53" fmla="*/ 352 h 1934"/>
                  <a:gd name="T54" fmla="*/ 52 w 1707"/>
                  <a:gd name="T55" fmla="*/ 332 h 1934"/>
                  <a:gd name="T56" fmla="*/ 46 w 1707"/>
                  <a:gd name="T57" fmla="*/ 293 h 1934"/>
                  <a:gd name="T58" fmla="*/ 32 w 1707"/>
                  <a:gd name="T59" fmla="*/ 258 h 1934"/>
                  <a:gd name="T60" fmla="*/ 29 w 1707"/>
                  <a:gd name="T61" fmla="*/ 206 h 1934"/>
                  <a:gd name="T62" fmla="*/ 20 w 1707"/>
                  <a:gd name="T63" fmla="*/ 189 h 1934"/>
                  <a:gd name="T64" fmla="*/ 7 w 1707"/>
                  <a:gd name="T65" fmla="*/ 150 h 1934"/>
                  <a:gd name="T66" fmla="*/ 13 w 1707"/>
                  <a:gd name="T67" fmla="*/ 135 h 1934"/>
                  <a:gd name="T68" fmla="*/ 0 w 1707"/>
                  <a:gd name="T69" fmla="*/ 109 h 19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707" h="1934">
                    <a:moveTo>
                      <a:pt x="0" y="575"/>
                    </a:moveTo>
                    <a:lnTo>
                      <a:pt x="123" y="496"/>
                    </a:lnTo>
                    <a:lnTo>
                      <a:pt x="315" y="488"/>
                    </a:lnTo>
                    <a:lnTo>
                      <a:pt x="315" y="448"/>
                    </a:lnTo>
                    <a:lnTo>
                      <a:pt x="507" y="432"/>
                    </a:lnTo>
                    <a:lnTo>
                      <a:pt x="643" y="472"/>
                    </a:lnTo>
                    <a:lnTo>
                      <a:pt x="805" y="523"/>
                    </a:lnTo>
                    <a:lnTo>
                      <a:pt x="1147" y="312"/>
                    </a:lnTo>
                    <a:lnTo>
                      <a:pt x="1555" y="0"/>
                    </a:lnTo>
                    <a:lnTo>
                      <a:pt x="1675" y="433"/>
                    </a:lnTo>
                    <a:lnTo>
                      <a:pt x="1691" y="736"/>
                    </a:lnTo>
                    <a:lnTo>
                      <a:pt x="1707" y="1000"/>
                    </a:lnTo>
                    <a:lnTo>
                      <a:pt x="1645" y="1184"/>
                    </a:lnTo>
                    <a:lnTo>
                      <a:pt x="1539" y="1320"/>
                    </a:lnTo>
                    <a:lnTo>
                      <a:pt x="1435" y="1394"/>
                    </a:lnTo>
                    <a:lnTo>
                      <a:pt x="1451" y="1496"/>
                    </a:lnTo>
                    <a:lnTo>
                      <a:pt x="1411" y="1592"/>
                    </a:lnTo>
                    <a:lnTo>
                      <a:pt x="1315" y="1574"/>
                    </a:lnTo>
                    <a:lnTo>
                      <a:pt x="1315" y="1712"/>
                    </a:lnTo>
                    <a:lnTo>
                      <a:pt x="1285" y="1814"/>
                    </a:lnTo>
                    <a:lnTo>
                      <a:pt x="1165" y="1934"/>
                    </a:lnTo>
                    <a:lnTo>
                      <a:pt x="1083" y="1840"/>
                    </a:lnTo>
                    <a:lnTo>
                      <a:pt x="971" y="1752"/>
                    </a:lnTo>
                    <a:lnTo>
                      <a:pt x="883" y="1840"/>
                    </a:lnTo>
                    <a:lnTo>
                      <a:pt x="775" y="1874"/>
                    </a:lnTo>
                    <a:lnTo>
                      <a:pt x="595" y="1874"/>
                    </a:lnTo>
                    <a:lnTo>
                      <a:pt x="435" y="1856"/>
                    </a:lnTo>
                    <a:lnTo>
                      <a:pt x="275" y="1750"/>
                    </a:lnTo>
                    <a:lnTo>
                      <a:pt x="242" y="1544"/>
                    </a:lnTo>
                    <a:lnTo>
                      <a:pt x="170" y="1361"/>
                    </a:lnTo>
                    <a:lnTo>
                      <a:pt x="153" y="1085"/>
                    </a:lnTo>
                    <a:lnTo>
                      <a:pt x="107" y="998"/>
                    </a:lnTo>
                    <a:lnTo>
                      <a:pt x="35" y="791"/>
                    </a:lnTo>
                    <a:lnTo>
                      <a:pt x="66" y="710"/>
                    </a:lnTo>
                    <a:lnTo>
                      <a:pt x="0" y="575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Freeform 143">
                <a:extLst>
                  <a:ext uri="{FF2B5EF4-FFF2-40B4-BE49-F238E27FC236}">
                    <a16:creationId xmlns:a16="http://schemas.microsoft.com/office/drawing/2014/main" id="{941B0526-DD36-4BB5-AF50-38198405F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2900" y="3505340"/>
                <a:ext cx="599068" cy="369389"/>
              </a:xfrm>
              <a:custGeom>
                <a:avLst/>
                <a:gdLst>
                  <a:gd name="T0" fmla="*/ 0 w 2741"/>
                  <a:gd name="T1" fmla="*/ 264 h 1641"/>
                  <a:gd name="T2" fmla="*/ 19 w 2741"/>
                  <a:gd name="T3" fmla="*/ 275 h 1641"/>
                  <a:gd name="T4" fmla="*/ 22 w 2741"/>
                  <a:gd name="T5" fmla="*/ 308 h 1641"/>
                  <a:gd name="T6" fmla="*/ 45 w 2741"/>
                  <a:gd name="T7" fmla="*/ 311 h 1641"/>
                  <a:gd name="T8" fmla="*/ 66 w 2741"/>
                  <a:gd name="T9" fmla="*/ 305 h 1641"/>
                  <a:gd name="T10" fmla="*/ 93 w 2741"/>
                  <a:gd name="T11" fmla="*/ 304 h 1641"/>
                  <a:gd name="T12" fmla="*/ 124 w 2741"/>
                  <a:gd name="T13" fmla="*/ 292 h 1641"/>
                  <a:gd name="T14" fmla="*/ 155 w 2741"/>
                  <a:gd name="T15" fmla="*/ 279 h 1641"/>
                  <a:gd name="T16" fmla="*/ 189 w 2741"/>
                  <a:gd name="T17" fmla="*/ 280 h 1641"/>
                  <a:gd name="T18" fmla="*/ 240 w 2741"/>
                  <a:gd name="T19" fmla="*/ 264 h 1641"/>
                  <a:gd name="T20" fmla="*/ 313 w 2741"/>
                  <a:gd name="T21" fmla="*/ 250 h 1641"/>
                  <a:gd name="T22" fmla="*/ 357 w 2741"/>
                  <a:gd name="T23" fmla="*/ 244 h 1641"/>
                  <a:gd name="T24" fmla="*/ 412 w 2741"/>
                  <a:gd name="T25" fmla="*/ 235 h 1641"/>
                  <a:gd name="T26" fmla="*/ 456 w 2741"/>
                  <a:gd name="T27" fmla="*/ 222 h 1641"/>
                  <a:gd name="T28" fmla="*/ 513 w 2741"/>
                  <a:gd name="T29" fmla="*/ 209 h 1641"/>
                  <a:gd name="T30" fmla="*/ 518 w 2741"/>
                  <a:gd name="T31" fmla="*/ 193 h 1641"/>
                  <a:gd name="T32" fmla="*/ 507 w 2741"/>
                  <a:gd name="T33" fmla="*/ 165 h 1641"/>
                  <a:gd name="T34" fmla="*/ 518 w 2741"/>
                  <a:gd name="T35" fmla="*/ 145 h 1641"/>
                  <a:gd name="T36" fmla="*/ 520 w 2741"/>
                  <a:gd name="T37" fmla="*/ 121 h 1641"/>
                  <a:gd name="T38" fmla="*/ 517 w 2741"/>
                  <a:gd name="T39" fmla="*/ 97 h 1641"/>
                  <a:gd name="T40" fmla="*/ 496 w 2741"/>
                  <a:gd name="T41" fmla="*/ 80 h 1641"/>
                  <a:gd name="T42" fmla="*/ 493 w 2741"/>
                  <a:gd name="T43" fmla="*/ 47 h 1641"/>
                  <a:gd name="T44" fmla="*/ 482 w 2741"/>
                  <a:gd name="T45" fmla="*/ 34 h 1641"/>
                  <a:gd name="T46" fmla="*/ 469 w 2741"/>
                  <a:gd name="T47" fmla="*/ 19 h 1641"/>
                  <a:gd name="T48" fmla="*/ 445 w 2741"/>
                  <a:gd name="T49" fmla="*/ 0 h 1641"/>
                  <a:gd name="T50" fmla="*/ 430 w 2741"/>
                  <a:gd name="T51" fmla="*/ 16 h 1641"/>
                  <a:gd name="T52" fmla="*/ 409 w 2741"/>
                  <a:gd name="T53" fmla="*/ 23 h 1641"/>
                  <a:gd name="T54" fmla="*/ 375 w 2741"/>
                  <a:gd name="T55" fmla="*/ 23 h 1641"/>
                  <a:gd name="T56" fmla="*/ 344 w 2741"/>
                  <a:gd name="T57" fmla="*/ 20 h 1641"/>
                  <a:gd name="T58" fmla="*/ 313 w 2741"/>
                  <a:gd name="T59" fmla="*/ 0 h 1641"/>
                  <a:gd name="T60" fmla="*/ 307 w 2741"/>
                  <a:gd name="T61" fmla="*/ 26 h 1641"/>
                  <a:gd name="T62" fmla="*/ 315 w 2741"/>
                  <a:gd name="T63" fmla="*/ 46 h 1641"/>
                  <a:gd name="T64" fmla="*/ 280 w 2741"/>
                  <a:gd name="T65" fmla="*/ 52 h 1641"/>
                  <a:gd name="T66" fmla="*/ 257 w 2741"/>
                  <a:gd name="T67" fmla="*/ 65 h 1641"/>
                  <a:gd name="T68" fmla="*/ 257 w 2741"/>
                  <a:gd name="T69" fmla="*/ 87 h 1641"/>
                  <a:gd name="T70" fmla="*/ 241 w 2741"/>
                  <a:gd name="T71" fmla="*/ 111 h 1641"/>
                  <a:gd name="T72" fmla="*/ 223 w 2741"/>
                  <a:gd name="T73" fmla="*/ 136 h 1641"/>
                  <a:gd name="T74" fmla="*/ 196 w 2741"/>
                  <a:gd name="T75" fmla="*/ 129 h 1641"/>
                  <a:gd name="T76" fmla="*/ 188 w 2741"/>
                  <a:gd name="T77" fmla="*/ 148 h 1641"/>
                  <a:gd name="T78" fmla="*/ 165 w 2741"/>
                  <a:gd name="T79" fmla="*/ 159 h 1641"/>
                  <a:gd name="T80" fmla="*/ 145 w 2741"/>
                  <a:gd name="T81" fmla="*/ 178 h 1641"/>
                  <a:gd name="T82" fmla="*/ 126 w 2741"/>
                  <a:gd name="T83" fmla="*/ 165 h 1641"/>
                  <a:gd name="T84" fmla="*/ 111 w 2741"/>
                  <a:gd name="T85" fmla="*/ 179 h 1641"/>
                  <a:gd name="T86" fmla="*/ 89 w 2741"/>
                  <a:gd name="T87" fmla="*/ 190 h 1641"/>
                  <a:gd name="T88" fmla="*/ 91 w 2741"/>
                  <a:gd name="T89" fmla="*/ 210 h 1641"/>
                  <a:gd name="T90" fmla="*/ 78 w 2741"/>
                  <a:gd name="T91" fmla="*/ 225 h 1641"/>
                  <a:gd name="T92" fmla="*/ 60 w 2741"/>
                  <a:gd name="T93" fmla="*/ 237 h 1641"/>
                  <a:gd name="T94" fmla="*/ 40 w 2741"/>
                  <a:gd name="T95" fmla="*/ 248 h 1641"/>
                  <a:gd name="T96" fmla="*/ 0 w 2741"/>
                  <a:gd name="T97" fmla="*/ 264 h 164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741" h="1641">
                    <a:moveTo>
                      <a:pt x="0" y="1394"/>
                    </a:moveTo>
                    <a:lnTo>
                      <a:pt x="100" y="1452"/>
                    </a:lnTo>
                    <a:lnTo>
                      <a:pt x="117" y="1626"/>
                    </a:lnTo>
                    <a:lnTo>
                      <a:pt x="237" y="1641"/>
                    </a:lnTo>
                    <a:lnTo>
                      <a:pt x="350" y="1611"/>
                    </a:lnTo>
                    <a:lnTo>
                      <a:pt x="488" y="1605"/>
                    </a:lnTo>
                    <a:lnTo>
                      <a:pt x="656" y="1539"/>
                    </a:lnTo>
                    <a:lnTo>
                      <a:pt x="818" y="1473"/>
                    </a:lnTo>
                    <a:lnTo>
                      <a:pt x="998" y="1479"/>
                    </a:lnTo>
                    <a:lnTo>
                      <a:pt x="1267" y="1395"/>
                    </a:lnTo>
                    <a:lnTo>
                      <a:pt x="1651" y="1317"/>
                    </a:lnTo>
                    <a:lnTo>
                      <a:pt x="1884" y="1287"/>
                    </a:lnTo>
                    <a:lnTo>
                      <a:pt x="2172" y="1239"/>
                    </a:lnTo>
                    <a:lnTo>
                      <a:pt x="2402" y="1172"/>
                    </a:lnTo>
                    <a:lnTo>
                      <a:pt x="2705" y="1101"/>
                    </a:lnTo>
                    <a:lnTo>
                      <a:pt x="2729" y="1017"/>
                    </a:lnTo>
                    <a:lnTo>
                      <a:pt x="2672" y="872"/>
                    </a:lnTo>
                    <a:lnTo>
                      <a:pt x="2729" y="765"/>
                    </a:lnTo>
                    <a:lnTo>
                      <a:pt x="2741" y="639"/>
                    </a:lnTo>
                    <a:lnTo>
                      <a:pt x="2723" y="513"/>
                    </a:lnTo>
                    <a:lnTo>
                      <a:pt x="2615" y="423"/>
                    </a:lnTo>
                    <a:lnTo>
                      <a:pt x="2597" y="249"/>
                    </a:lnTo>
                    <a:lnTo>
                      <a:pt x="2540" y="182"/>
                    </a:lnTo>
                    <a:lnTo>
                      <a:pt x="2470" y="99"/>
                    </a:lnTo>
                    <a:lnTo>
                      <a:pt x="2347" y="2"/>
                    </a:lnTo>
                    <a:lnTo>
                      <a:pt x="2266" y="87"/>
                    </a:lnTo>
                    <a:lnTo>
                      <a:pt x="2154" y="123"/>
                    </a:lnTo>
                    <a:lnTo>
                      <a:pt x="1976" y="123"/>
                    </a:lnTo>
                    <a:lnTo>
                      <a:pt x="1813" y="107"/>
                    </a:lnTo>
                    <a:lnTo>
                      <a:pt x="1651" y="0"/>
                    </a:lnTo>
                    <a:lnTo>
                      <a:pt x="1620" y="138"/>
                    </a:lnTo>
                    <a:lnTo>
                      <a:pt x="1659" y="242"/>
                    </a:lnTo>
                    <a:lnTo>
                      <a:pt x="1476" y="272"/>
                    </a:lnTo>
                    <a:lnTo>
                      <a:pt x="1357" y="344"/>
                    </a:lnTo>
                    <a:lnTo>
                      <a:pt x="1356" y="458"/>
                    </a:lnTo>
                    <a:lnTo>
                      <a:pt x="1269" y="588"/>
                    </a:lnTo>
                    <a:lnTo>
                      <a:pt x="1173" y="717"/>
                    </a:lnTo>
                    <a:lnTo>
                      <a:pt x="1035" y="681"/>
                    </a:lnTo>
                    <a:lnTo>
                      <a:pt x="992" y="780"/>
                    </a:lnTo>
                    <a:lnTo>
                      <a:pt x="871" y="837"/>
                    </a:lnTo>
                    <a:lnTo>
                      <a:pt x="766" y="938"/>
                    </a:lnTo>
                    <a:lnTo>
                      <a:pt x="662" y="870"/>
                    </a:lnTo>
                    <a:lnTo>
                      <a:pt x="583" y="944"/>
                    </a:lnTo>
                    <a:lnTo>
                      <a:pt x="471" y="1005"/>
                    </a:lnTo>
                    <a:lnTo>
                      <a:pt x="479" y="1106"/>
                    </a:lnTo>
                    <a:lnTo>
                      <a:pt x="409" y="1185"/>
                    </a:lnTo>
                    <a:lnTo>
                      <a:pt x="315" y="1250"/>
                    </a:lnTo>
                    <a:lnTo>
                      <a:pt x="213" y="1307"/>
                    </a:lnTo>
                    <a:lnTo>
                      <a:pt x="0" y="139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" name="Freeform 144">
                <a:extLst>
                  <a:ext uri="{FF2B5EF4-FFF2-40B4-BE49-F238E27FC236}">
                    <a16:creationId xmlns:a16="http://schemas.microsoft.com/office/drawing/2014/main" id="{533BC610-5520-4843-B5D2-41045373D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9122" y="3728637"/>
                <a:ext cx="720033" cy="340885"/>
              </a:xfrm>
              <a:custGeom>
                <a:avLst/>
                <a:gdLst>
                  <a:gd name="T0" fmla="*/ 27 w 3296"/>
                  <a:gd name="T1" fmla="*/ 190 h 1514"/>
                  <a:gd name="T2" fmla="*/ 28 w 3296"/>
                  <a:gd name="T3" fmla="*/ 207 h 1514"/>
                  <a:gd name="T4" fmla="*/ 17 w 3296"/>
                  <a:gd name="T5" fmla="*/ 222 h 1514"/>
                  <a:gd name="T6" fmla="*/ 16 w 3296"/>
                  <a:gd name="T7" fmla="*/ 238 h 1514"/>
                  <a:gd name="T8" fmla="*/ 5 w 3296"/>
                  <a:gd name="T9" fmla="*/ 250 h 1514"/>
                  <a:gd name="T10" fmla="*/ 0 w 3296"/>
                  <a:gd name="T11" fmla="*/ 287 h 1514"/>
                  <a:gd name="T12" fmla="*/ 10 w 3296"/>
                  <a:gd name="T13" fmla="*/ 286 h 1514"/>
                  <a:gd name="T14" fmla="*/ 44 w 3296"/>
                  <a:gd name="T15" fmla="*/ 280 h 1514"/>
                  <a:gd name="T16" fmla="*/ 77 w 3296"/>
                  <a:gd name="T17" fmla="*/ 277 h 1514"/>
                  <a:gd name="T18" fmla="*/ 97 w 3296"/>
                  <a:gd name="T19" fmla="*/ 273 h 1514"/>
                  <a:gd name="T20" fmla="*/ 114 w 3296"/>
                  <a:gd name="T21" fmla="*/ 273 h 1514"/>
                  <a:gd name="T22" fmla="*/ 143 w 3296"/>
                  <a:gd name="T23" fmla="*/ 272 h 1514"/>
                  <a:gd name="T24" fmla="*/ 157 w 3296"/>
                  <a:gd name="T25" fmla="*/ 261 h 1514"/>
                  <a:gd name="T26" fmla="*/ 162 w 3296"/>
                  <a:gd name="T27" fmla="*/ 250 h 1514"/>
                  <a:gd name="T28" fmla="*/ 181 w 3296"/>
                  <a:gd name="T29" fmla="*/ 255 h 1514"/>
                  <a:gd name="T30" fmla="*/ 196 w 3296"/>
                  <a:gd name="T31" fmla="*/ 244 h 1514"/>
                  <a:gd name="T32" fmla="*/ 208 w 3296"/>
                  <a:gd name="T33" fmla="*/ 248 h 1514"/>
                  <a:gd name="T34" fmla="*/ 211 w 3296"/>
                  <a:gd name="T35" fmla="*/ 260 h 1514"/>
                  <a:gd name="T36" fmla="*/ 236 w 3296"/>
                  <a:gd name="T37" fmla="*/ 256 h 1514"/>
                  <a:gd name="T38" fmla="*/ 275 w 3296"/>
                  <a:gd name="T39" fmla="*/ 244 h 1514"/>
                  <a:gd name="T40" fmla="*/ 302 w 3296"/>
                  <a:gd name="T41" fmla="*/ 241 h 1514"/>
                  <a:gd name="T42" fmla="*/ 338 w 3296"/>
                  <a:gd name="T43" fmla="*/ 228 h 1514"/>
                  <a:gd name="T44" fmla="*/ 373 w 3296"/>
                  <a:gd name="T45" fmla="*/ 227 h 1514"/>
                  <a:gd name="T46" fmla="*/ 396 w 3296"/>
                  <a:gd name="T47" fmla="*/ 216 h 1514"/>
                  <a:gd name="T48" fmla="*/ 426 w 3296"/>
                  <a:gd name="T49" fmla="*/ 218 h 1514"/>
                  <a:gd name="T50" fmla="*/ 447 w 3296"/>
                  <a:gd name="T51" fmla="*/ 204 h 1514"/>
                  <a:gd name="T52" fmla="*/ 447 w 3296"/>
                  <a:gd name="T53" fmla="*/ 176 h 1514"/>
                  <a:gd name="T54" fmla="*/ 464 w 3296"/>
                  <a:gd name="T55" fmla="*/ 171 h 1514"/>
                  <a:gd name="T56" fmla="*/ 479 w 3296"/>
                  <a:gd name="T57" fmla="*/ 146 h 1514"/>
                  <a:gd name="T58" fmla="*/ 550 w 3296"/>
                  <a:gd name="T59" fmla="*/ 92 h 1514"/>
                  <a:gd name="T60" fmla="*/ 543 w 3296"/>
                  <a:gd name="T61" fmla="*/ 74 h 1514"/>
                  <a:gd name="T62" fmla="*/ 612 w 3296"/>
                  <a:gd name="T63" fmla="*/ 39 h 1514"/>
                  <a:gd name="T64" fmla="*/ 625 w 3296"/>
                  <a:gd name="T65" fmla="*/ 21 h 1514"/>
                  <a:gd name="T66" fmla="*/ 624 w 3296"/>
                  <a:gd name="T67" fmla="*/ 0 h 1514"/>
                  <a:gd name="T68" fmla="*/ 598 w 3296"/>
                  <a:gd name="T69" fmla="*/ 12 h 1514"/>
                  <a:gd name="T70" fmla="*/ 551 w 3296"/>
                  <a:gd name="T71" fmla="*/ 20 h 1514"/>
                  <a:gd name="T72" fmla="*/ 491 w 3296"/>
                  <a:gd name="T73" fmla="*/ 35 h 1514"/>
                  <a:gd name="T74" fmla="*/ 450 w 3296"/>
                  <a:gd name="T75" fmla="*/ 46 h 1514"/>
                  <a:gd name="T76" fmla="*/ 396 w 3296"/>
                  <a:gd name="T77" fmla="*/ 55 h 1514"/>
                  <a:gd name="T78" fmla="*/ 352 w 3296"/>
                  <a:gd name="T79" fmla="*/ 61 h 1514"/>
                  <a:gd name="T80" fmla="*/ 279 w 3296"/>
                  <a:gd name="T81" fmla="*/ 76 h 1514"/>
                  <a:gd name="T82" fmla="*/ 228 w 3296"/>
                  <a:gd name="T83" fmla="*/ 92 h 1514"/>
                  <a:gd name="T84" fmla="*/ 193 w 3296"/>
                  <a:gd name="T85" fmla="*/ 91 h 1514"/>
                  <a:gd name="T86" fmla="*/ 131 w 3296"/>
                  <a:gd name="T87" fmla="*/ 116 h 1514"/>
                  <a:gd name="T88" fmla="*/ 104 w 3296"/>
                  <a:gd name="T89" fmla="*/ 117 h 1514"/>
                  <a:gd name="T90" fmla="*/ 82 w 3296"/>
                  <a:gd name="T91" fmla="*/ 123 h 1514"/>
                  <a:gd name="T92" fmla="*/ 60 w 3296"/>
                  <a:gd name="T93" fmla="*/ 120 h 1514"/>
                  <a:gd name="T94" fmla="*/ 43 w 3296"/>
                  <a:gd name="T95" fmla="*/ 127 h 1514"/>
                  <a:gd name="T96" fmla="*/ 36 w 3296"/>
                  <a:gd name="T97" fmla="*/ 144 h 1514"/>
                  <a:gd name="T98" fmla="*/ 27 w 3296"/>
                  <a:gd name="T99" fmla="*/ 162 h 1514"/>
                  <a:gd name="T100" fmla="*/ 32 w 3296"/>
                  <a:gd name="T101" fmla="*/ 179 h 1514"/>
                  <a:gd name="T102" fmla="*/ 27 w 3296"/>
                  <a:gd name="T103" fmla="*/ 190 h 151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296" h="1514">
                    <a:moveTo>
                      <a:pt x="140" y="1004"/>
                    </a:moveTo>
                    <a:lnTo>
                      <a:pt x="150" y="1093"/>
                    </a:lnTo>
                    <a:lnTo>
                      <a:pt x="92" y="1169"/>
                    </a:lnTo>
                    <a:lnTo>
                      <a:pt x="86" y="1255"/>
                    </a:lnTo>
                    <a:lnTo>
                      <a:pt x="29" y="1321"/>
                    </a:lnTo>
                    <a:lnTo>
                      <a:pt x="0" y="1514"/>
                    </a:lnTo>
                    <a:lnTo>
                      <a:pt x="51" y="1511"/>
                    </a:lnTo>
                    <a:lnTo>
                      <a:pt x="231" y="1475"/>
                    </a:lnTo>
                    <a:lnTo>
                      <a:pt x="405" y="1463"/>
                    </a:lnTo>
                    <a:lnTo>
                      <a:pt x="513" y="1439"/>
                    </a:lnTo>
                    <a:lnTo>
                      <a:pt x="603" y="1439"/>
                    </a:lnTo>
                    <a:lnTo>
                      <a:pt x="753" y="1433"/>
                    </a:lnTo>
                    <a:lnTo>
                      <a:pt x="826" y="1378"/>
                    </a:lnTo>
                    <a:lnTo>
                      <a:pt x="856" y="1318"/>
                    </a:lnTo>
                    <a:lnTo>
                      <a:pt x="957" y="1343"/>
                    </a:lnTo>
                    <a:lnTo>
                      <a:pt x="1036" y="1288"/>
                    </a:lnTo>
                    <a:lnTo>
                      <a:pt x="1095" y="1307"/>
                    </a:lnTo>
                    <a:lnTo>
                      <a:pt x="1113" y="1373"/>
                    </a:lnTo>
                    <a:lnTo>
                      <a:pt x="1246" y="1348"/>
                    </a:lnTo>
                    <a:lnTo>
                      <a:pt x="1449" y="1289"/>
                    </a:lnTo>
                    <a:lnTo>
                      <a:pt x="1593" y="1271"/>
                    </a:lnTo>
                    <a:lnTo>
                      <a:pt x="1784" y="1205"/>
                    </a:lnTo>
                    <a:lnTo>
                      <a:pt x="1965" y="1198"/>
                    </a:lnTo>
                    <a:lnTo>
                      <a:pt x="2090" y="1139"/>
                    </a:lnTo>
                    <a:lnTo>
                      <a:pt x="2246" y="1151"/>
                    </a:lnTo>
                    <a:lnTo>
                      <a:pt x="2355" y="1078"/>
                    </a:lnTo>
                    <a:lnTo>
                      <a:pt x="2357" y="931"/>
                    </a:lnTo>
                    <a:lnTo>
                      <a:pt x="2445" y="903"/>
                    </a:lnTo>
                    <a:lnTo>
                      <a:pt x="2528" y="769"/>
                    </a:lnTo>
                    <a:lnTo>
                      <a:pt x="2900" y="483"/>
                    </a:lnTo>
                    <a:lnTo>
                      <a:pt x="2865" y="388"/>
                    </a:lnTo>
                    <a:lnTo>
                      <a:pt x="3225" y="208"/>
                    </a:lnTo>
                    <a:lnTo>
                      <a:pt x="3296" y="113"/>
                    </a:lnTo>
                    <a:lnTo>
                      <a:pt x="3293" y="0"/>
                    </a:lnTo>
                    <a:lnTo>
                      <a:pt x="3152" y="65"/>
                    </a:lnTo>
                    <a:lnTo>
                      <a:pt x="2906" y="107"/>
                    </a:lnTo>
                    <a:lnTo>
                      <a:pt x="2590" y="182"/>
                    </a:lnTo>
                    <a:lnTo>
                      <a:pt x="2372" y="245"/>
                    </a:lnTo>
                    <a:lnTo>
                      <a:pt x="2086" y="292"/>
                    </a:lnTo>
                    <a:lnTo>
                      <a:pt x="1856" y="322"/>
                    </a:lnTo>
                    <a:lnTo>
                      <a:pt x="1472" y="400"/>
                    </a:lnTo>
                    <a:lnTo>
                      <a:pt x="1200" y="485"/>
                    </a:lnTo>
                    <a:lnTo>
                      <a:pt x="1017" y="479"/>
                    </a:lnTo>
                    <a:lnTo>
                      <a:pt x="689" y="613"/>
                    </a:lnTo>
                    <a:lnTo>
                      <a:pt x="549" y="617"/>
                    </a:lnTo>
                    <a:lnTo>
                      <a:pt x="435" y="649"/>
                    </a:lnTo>
                    <a:lnTo>
                      <a:pt x="315" y="632"/>
                    </a:lnTo>
                    <a:lnTo>
                      <a:pt x="228" y="671"/>
                    </a:lnTo>
                    <a:lnTo>
                      <a:pt x="189" y="761"/>
                    </a:lnTo>
                    <a:lnTo>
                      <a:pt x="140" y="853"/>
                    </a:lnTo>
                    <a:lnTo>
                      <a:pt x="170" y="943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" name="Freeform 145">
                <a:extLst>
                  <a:ext uri="{FF2B5EF4-FFF2-40B4-BE49-F238E27FC236}">
                    <a16:creationId xmlns:a16="http://schemas.microsoft.com/office/drawing/2014/main" id="{95B88BF4-79A6-4DFB-A15B-B9A686BE8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870" y="4051705"/>
                <a:ext cx="306447" cy="548740"/>
              </a:xfrm>
              <a:custGeom>
                <a:avLst/>
                <a:gdLst>
                  <a:gd name="T0" fmla="*/ 74 w 1400"/>
                  <a:gd name="T1" fmla="*/ 16 h 2439"/>
                  <a:gd name="T2" fmla="*/ 63 w 1400"/>
                  <a:gd name="T3" fmla="*/ 36 h 2439"/>
                  <a:gd name="T4" fmla="*/ 46 w 1400"/>
                  <a:gd name="T5" fmla="*/ 82 h 2439"/>
                  <a:gd name="T6" fmla="*/ 25 w 1400"/>
                  <a:gd name="T7" fmla="*/ 110 h 2439"/>
                  <a:gd name="T8" fmla="*/ 17 w 1400"/>
                  <a:gd name="T9" fmla="*/ 147 h 2439"/>
                  <a:gd name="T10" fmla="*/ 20 w 1400"/>
                  <a:gd name="T11" fmla="*/ 200 h 2439"/>
                  <a:gd name="T12" fmla="*/ 17 w 1400"/>
                  <a:gd name="T13" fmla="*/ 231 h 2439"/>
                  <a:gd name="T14" fmla="*/ 26 w 1400"/>
                  <a:gd name="T15" fmla="*/ 252 h 2439"/>
                  <a:gd name="T16" fmla="*/ 34 w 1400"/>
                  <a:gd name="T17" fmla="*/ 265 h 2439"/>
                  <a:gd name="T18" fmla="*/ 29 w 1400"/>
                  <a:gd name="T19" fmla="*/ 279 h 2439"/>
                  <a:gd name="T20" fmla="*/ 34 w 1400"/>
                  <a:gd name="T21" fmla="*/ 293 h 2439"/>
                  <a:gd name="T22" fmla="*/ 23 w 1400"/>
                  <a:gd name="T23" fmla="*/ 311 h 2439"/>
                  <a:gd name="T24" fmla="*/ 23 w 1400"/>
                  <a:gd name="T25" fmla="*/ 333 h 2439"/>
                  <a:gd name="T26" fmla="*/ 5 w 1400"/>
                  <a:gd name="T27" fmla="*/ 359 h 2439"/>
                  <a:gd name="T28" fmla="*/ 0 w 1400"/>
                  <a:gd name="T29" fmla="*/ 384 h 2439"/>
                  <a:gd name="T30" fmla="*/ 1 w 1400"/>
                  <a:gd name="T31" fmla="*/ 407 h 2439"/>
                  <a:gd name="T32" fmla="*/ 84 w 1400"/>
                  <a:gd name="T33" fmla="*/ 407 h 2439"/>
                  <a:gd name="T34" fmla="*/ 111 w 1400"/>
                  <a:gd name="T35" fmla="*/ 402 h 2439"/>
                  <a:gd name="T36" fmla="*/ 139 w 1400"/>
                  <a:gd name="T37" fmla="*/ 397 h 2439"/>
                  <a:gd name="T38" fmla="*/ 154 w 1400"/>
                  <a:gd name="T39" fmla="*/ 401 h 2439"/>
                  <a:gd name="T40" fmla="*/ 151 w 1400"/>
                  <a:gd name="T41" fmla="*/ 421 h 2439"/>
                  <a:gd name="T42" fmla="*/ 161 w 1400"/>
                  <a:gd name="T43" fmla="*/ 446 h 2439"/>
                  <a:gd name="T44" fmla="*/ 173 w 1400"/>
                  <a:gd name="T45" fmla="*/ 462 h 2439"/>
                  <a:gd name="T46" fmla="*/ 218 w 1400"/>
                  <a:gd name="T47" fmla="*/ 437 h 2439"/>
                  <a:gd name="T48" fmla="*/ 258 w 1400"/>
                  <a:gd name="T49" fmla="*/ 437 h 2439"/>
                  <a:gd name="T50" fmla="*/ 264 w 1400"/>
                  <a:gd name="T51" fmla="*/ 426 h 2439"/>
                  <a:gd name="T52" fmla="*/ 266 w 1400"/>
                  <a:gd name="T53" fmla="*/ 386 h 2439"/>
                  <a:gd name="T54" fmla="*/ 259 w 1400"/>
                  <a:gd name="T55" fmla="*/ 336 h 2439"/>
                  <a:gd name="T56" fmla="*/ 252 w 1400"/>
                  <a:gd name="T57" fmla="*/ 278 h 2439"/>
                  <a:gd name="T58" fmla="*/ 243 w 1400"/>
                  <a:gd name="T59" fmla="*/ 159 h 2439"/>
                  <a:gd name="T60" fmla="*/ 235 w 1400"/>
                  <a:gd name="T61" fmla="*/ 96 h 2439"/>
                  <a:gd name="T62" fmla="*/ 236 w 1400"/>
                  <a:gd name="T63" fmla="*/ 52 h 2439"/>
                  <a:gd name="T64" fmla="*/ 218 w 1400"/>
                  <a:gd name="T65" fmla="*/ 0 h 2439"/>
                  <a:gd name="T66" fmla="*/ 188 w 1400"/>
                  <a:gd name="T67" fmla="*/ 1 h 2439"/>
                  <a:gd name="T68" fmla="*/ 171 w 1400"/>
                  <a:gd name="T69" fmla="*/ 1 h 2439"/>
                  <a:gd name="T70" fmla="*/ 149 w 1400"/>
                  <a:gd name="T71" fmla="*/ 6 h 2439"/>
                  <a:gd name="T72" fmla="*/ 118 w 1400"/>
                  <a:gd name="T73" fmla="*/ 8 h 2439"/>
                  <a:gd name="T74" fmla="*/ 84 w 1400"/>
                  <a:gd name="T75" fmla="*/ 15 h 2439"/>
                  <a:gd name="T76" fmla="*/ 74 w 1400"/>
                  <a:gd name="T77" fmla="*/ 16 h 243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400" h="2439">
                    <a:moveTo>
                      <a:pt x="390" y="83"/>
                    </a:moveTo>
                    <a:lnTo>
                      <a:pt x="330" y="189"/>
                    </a:lnTo>
                    <a:lnTo>
                      <a:pt x="241" y="431"/>
                    </a:lnTo>
                    <a:lnTo>
                      <a:pt x="129" y="582"/>
                    </a:lnTo>
                    <a:lnTo>
                      <a:pt x="87" y="774"/>
                    </a:lnTo>
                    <a:lnTo>
                      <a:pt x="106" y="1056"/>
                    </a:lnTo>
                    <a:lnTo>
                      <a:pt x="90" y="1221"/>
                    </a:lnTo>
                    <a:lnTo>
                      <a:pt x="139" y="1329"/>
                    </a:lnTo>
                    <a:lnTo>
                      <a:pt x="180" y="1398"/>
                    </a:lnTo>
                    <a:lnTo>
                      <a:pt x="151" y="1472"/>
                    </a:lnTo>
                    <a:lnTo>
                      <a:pt x="180" y="1548"/>
                    </a:lnTo>
                    <a:lnTo>
                      <a:pt x="120" y="1640"/>
                    </a:lnTo>
                    <a:lnTo>
                      <a:pt x="121" y="1758"/>
                    </a:lnTo>
                    <a:lnTo>
                      <a:pt x="25" y="1893"/>
                    </a:lnTo>
                    <a:lnTo>
                      <a:pt x="0" y="2027"/>
                    </a:lnTo>
                    <a:lnTo>
                      <a:pt x="3" y="2147"/>
                    </a:lnTo>
                    <a:lnTo>
                      <a:pt x="444" y="2151"/>
                    </a:lnTo>
                    <a:lnTo>
                      <a:pt x="585" y="2121"/>
                    </a:lnTo>
                    <a:lnTo>
                      <a:pt x="732" y="2097"/>
                    </a:lnTo>
                    <a:lnTo>
                      <a:pt x="811" y="2117"/>
                    </a:lnTo>
                    <a:lnTo>
                      <a:pt x="793" y="2223"/>
                    </a:lnTo>
                    <a:lnTo>
                      <a:pt x="847" y="2357"/>
                    </a:lnTo>
                    <a:lnTo>
                      <a:pt x="910" y="2439"/>
                    </a:lnTo>
                    <a:lnTo>
                      <a:pt x="1148" y="2309"/>
                    </a:lnTo>
                    <a:lnTo>
                      <a:pt x="1358" y="2309"/>
                    </a:lnTo>
                    <a:lnTo>
                      <a:pt x="1388" y="2249"/>
                    </a:lnTo>
                    <a:lnTo>
                      <a:pt x="1400" y="2037"/>
                    </a:lnTo>
                    <a:lnTo>
                      <a:pt x="1363" y="1772"/>
                    </a:lnTo>
                    <a:lnTo>
                      <a:pt x="1327" y="1470"/>
                    </a:lnTo>
                    <a:lnTo>
                      <a:pt x="1281" y="839"/>
                    </a:lnTo>
                    <a:lnTo>
                      <a:pt x="1238" y="509"/>
                    </a:lnTo>
                    <a:lnTo>
                      <a:pt x="1244" y="272"/>
                    </a:lnTo>
                    <a:lnTo>
                      <a:pt x="1146" y="0"/>
                    </a:lnTo>
                    <a:lnTo>
                      <a:pt x="988" y="5"/>
                    </a:lnTo>
                    <a:lnTo>
                      <a:pt x="900" y="6"/>
                    </a:lnTo>
                    <a:lnTo>
                      <a:pt x="786" y="30"/>
                    </a:lnTo>
                    <a:lnTo>
                      <a:pt x="621" y="42"/>
                    </a:lnTo>
                    <a:lnTo>
                      <a:pt x="444" y="77"/>
                    </a:lnTo>
                    <a:lnTo>
                      <a:pt x="390" y="83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6" name="Freeform 146">
                <a:extLst>
                  <a:ext uri="{FF2B5EF4-FFF2-40B4-BE49-F238E27FC236}">
                    <a16:creationId xmlns:a16="http://schemas.microsoft.com/office/drawing/2014/main" id="{3D5FAAFE-6118-44C2-98CD-4BC77455A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3866" y="3998255"/>
                <a:ext cx="360593" cy="578434"/>
              </a:xfrm>
              <a:custGeom>
                <a:avLst/>
                <a:gdLst>
                  <a:gd name="T0" fmla="*/ 0 w 1649"/>
                  <a:gd name="T1" fmla="*/ 44 h 2568"/>
                  <a:gd name="T2" fmla="*/ 19 w 1649"/>
                  <a:gd name="T3" fmla="*/ 96 h 2568"/>
                  <a:gd name="T4" fmla="*/ 18 w 1649"/>
                  <a:gd name="T5" fmla="*/ 141 h 2568"/>
                  <a:gd name="T6" fmla="*/ 27 w 1649"/>
                  <a:gd name="T7" fmla="*/ 212 h 2568"/>
                  <a:gd name="T8" fmla="*/ 35 w 1649"/>
                  <a:gd name="T9" fmla="*/ 326 h 2568"/>
                  <a:gd name="T10" fmla="*/ 48 w 1649"/>
                  <a:gd name="T11" fmla="*/ 432 h 2568"/>
                  <a:gd name="T12" fmla="*/ 46 w 1649"/>
                  <a:gd name="T13" fmla="*/ 471 h 2568"/>
                  <a:gd name="T14" fmla="*/ 41 w 1649"/>
                  <a:gd name="T15" fmla="*/ 482 h 2568"/>
                  <a:gd name="T16" fmla="*/ 72 w 1649"/>
                  <a:gd name="T17" fmla="*/ 469 h 2568"/>
                  <a:gd name="T18" fmla="*/ 78 w 1649"/>
                  <a:gd name="T19" fmla="*/ 446 h 2568"/>
                  <a:gd name="T20" fmla="*/ 90 w 1649"/>
                  <a:gd name="T21" fmla="*/ 461 h 2568"/>
                  <a:gd name="T22" fmla="*/ 97 w 1649"/>
                  <a:gd name="T23" fmla="*/ 478 h 2568"/>
                  <a:gd name="T24" fmla="*/ 116 w 1649"/>
                  <a:gd name="T25" fmla="*/ 487 h 2568"/>
                  <a:gd name="T26" fmla="*/ 123 w 1649"/>
                  <a:gd name="T27" fmla="*/ 469 h 2568"/>
                  <a:gd name="T28" fmla="*/ 117 w 1649"/>
                  <a:gd name="T29" fmla="*/ 435 h 2568"/>
                  <a:gd name="T30" fmla="*/ 117 w 1649"/>
                  <a:gd name="T31" fmla="*/ 412 h 2568"/>
                  <a:gd name="T32" fmla="*/ 154 w 1649"/>
                  <a:gd name="T33" fmla="*/ 404 h 2568"/>
                  <a:gd name="T34" fmla="*/ 179 w 1649"/>
                  <a:gd name="T35" fmla="*/ 401 h 2568"/>
                  <a:gd name="T36" fmla="*/ 242 w 1649"/>
                  <a:gd name="T37" fmla="*/ 381 h 2568"/>
                  <a:gd name="T38" fmla="*/ 305 w 1649"/>
                  <a:gd name="T39" fmla="*/ 366 h 2568"/>
                  <a:gd name="T40" fmla="*/ 313 w 1649"/>
                  <a:gd name="T41" fmla="*/ 338 h 2568"/>
                  <a:gd name="T42" fmla="*/ 305 w 1649"/>
                  <a:gd name="T43" fmla="*/ 314 h 2568"/>
                  <a:gd name="T44" fmla="*/ 301 w 1649"/>
                  <a:gd name="T45" fmla="*/ 281 h 2568"/>
                  <a:gd name="T46" fmla="*/ 298 w 1649"/>
                  <a:gd name="T47" fmla="*/ 262 h 2568"/>
                  <a:gd name="T48" fmla="*/ 304 w 1649"/>
                  <a:gd name="T49" fmla="*/ 232 h 2568"/>
                  <a:gd name="T50" fmla="*/ 293 w 1649"/>
                  <a:gd name="T51" fmla="*/ 212 h 2568"/>
                  <a:gd name="T52" fmla="*/ 272 w 1649"/>
                  <a:gd name="T53" fmla="*/ 176 h 2568"/>
                  <a:gd name="T54" fmla="*/ 260 w 1649"/>
                  <a:gd name="T55" fmla="*/ 127 h 2568"/>
                  <a:gd name="T56" fmla="*/ 239 w 1649"/>
                  <a:gd name="T57" fmla="*/ 52 h 2568"/>
                  <a:gd name="T58" fmla="*/ 225 w 1649"/>
                  <a:gd name="T59" fmla="*/ 27 h 2568"/>
                  <a:gd name="T60" fmla="*/ 229 w 1649"/>
                  <a:gd name="T61" fmla="*/ 0 h 2568"/>
                  <a:gd name="T62" fmla="*/ 195 w 1649"/>
                  <a:gd name="T63" fmla="*/ 1 h 2568"/>
                  <a:gd name="T64" fmla="*/ 159 w 1649"/>
                  <a:gd name="T65" fmla="*/ 13 h 2568"/>
                  <a:gd name="T66" fmla="*/ 132 w 1649"/>
                  <a:gd name="T67" fmla="*/ 17 h 2568"/>
                  <a:gd name="T68" fmla="*/ 93 w 1649"/>
                  <a:gd name="T69" fmla="*/ 28 h 2568"/>
                  <a:gd name="T70" fmla="*/ 68 w 1649"/>
                  <a:gd name="T71" fmla="*/ 33 h 2568"/>
                  <a:gd name="T72" fmla="*/ 65 w 1649"/>
                  <a:gd name="T73" fmla="*/ 20 h 2568"/>
                  <a:gd name="T74" fmla="*/ 64 w 1649"/>
                  <a:gd name="T75" fmla="*/ 20 h 2568"/>
                  <a:gd name="T76" fmla="*/ 52 w 1649"/>
                  <a:gd name="T77" fmla="*/ 17 h 2568"/>
                  <a:gd name="T78" fmla="*/ 38 w 1649"/>
                  <a:gd name="T79" fmla="*/ 27 h 2568"/>
                  <a:gd name="T80" fmla="*/ 19 w 1649"/>
                  <a:gd name="T81" fmla="*/ 22 h 2568"/>
                  <a:gd name="T82" fmla="*/ 14 w 1649"/>
                  <a:gd name="T83" fmla="*/ 34 h 2568"/>
                  <a:gd name="T84" fmla="*/ 0 w 1649"/>
                  <a:gd name="T85" fmla="*/ 44 h 256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649" h="2568">
                    <a:moveTo>
                      <a:pt x="0" y="234"/>
                    </a:moveTo>
                    <a:lnTo>
                      <a:pt x="99" y="506"/>
                    </a:lnTo>
                    <a:lnTo>
                      <a:pt x="95" y="741"/>
                    </a:lnTo>
                    <a:lnTo>
                      <a:pt x="141" y="1116"/>
                    </a:lnTo>
                    <a:lnTo>
                      <a:pt x="185" y="1721"/>
                    </a:lnTo>
                    <a:lnTo>
                      <a:pt x="255" y="2280"/>
                    </a:lnTo>
                    <a:lnTo>
                      <a:pt x="243" y="2483"/>
                    </a:lnTo>
                    <a:lnTo>
                      <a:pt x="216" y="2544"/>
                    </a:lnTo>
                    <a:lnTo>
                      <a:pt x="379" y="2472"/>
                    </a:lnTo>
                    <a:lnTo>
                      <a:pt x="409" y="2352"/>
                    </a:lnTo>
                    <a:lnTo>
                      <a:pt x="473" y="2432"/>
                    </a:lnTo>
                    <a:lnTo>
                      <a:pt x="513" y="2520"/>
                    </a:lnTo>
                    <a:lnTo>
                      <a:pt x="609" y="2568"/>
                    </a:lnTo>
                    <a:lnTo>
                      <a:pt x="649" y="2472"/>
                    </a:lnTo>
                    <a:lnTo>
                      <a:pt x="619" y="2292"/>
                    </a:lnTo>
                    <a:lnTo>
                      <a:pt x="619" y="2172"/>
                    </a:lnTo>
                    <a:lnTo>
                      <a:pt x="809" y="2128"/>
                    </a:lnTo>
                    <a:lnTo>
                      <a:pt x="945" y="2112"/>
                    </a:lnTo>
                    <a:lnTo>
                      <a:pt x="1273" y="2008"/>
                    </a:lnTo>
                    <a:lnTo>
                      <a:pt x="1609" y="1932"/>
                    </a:lnTo>
                    <a:lnTo>
                      <a:pt x="1649" y="1784"/>
                    </a:lnTo>
                    <a:lnTo>
                      <a:pt x="1609" y="1656"/>
                    </a:lnTo>
                    <a:lnTo>
                      <a:pt x="1585" y="1480"/>
                    </a:lnTo>
                    <a:lnTo>
                      <a:pt x="1569" y="1384"/>
                    </a:lnTo>
                    <a:lnTo>
                      <a:pt x="1601" y="1224"/>
                    </a:lnTo>
                    <a:lnTo>
                      <a:pt x="1545" y="1120"/>
                    </a:lnTo>
                    <a:lnTo>
                      <a:pt x="1433" y="928"/>
                    </a:lnTo>
                    <a:lnTo>
                      <a:pt x="1369" y="672"/>
                    </a:lnTo>
                    <a:lnTo>
                      <a:pt x="1257" y="272"/>
                    </a:lnTo>
                    <a:lnTo>
                      <a:pt x="1185" y="144"/>
                    </a:lnTo>
                    <a:lnTo>
                      <a:pt x="1209" y="0"/>
                    </a:lnTo>
                    <a:lnTo>
                      <a:pt x="1029" y="5"/>
                    </a:lnTo>
                    <a:lnTo>
                      <a:pt x="839" y="71"/>
                    </a:lnTo>
                    <a:lnTo>
                      <a:pt x="696" y="90"/>
                    </a:lnTo>
                    <a:lnTo>
                      <a:pt x="489" y="149"/>
                    </a:lnTo>
                    <a:lnTo>
                      <a:pt x="356" y="174"/>
                    </a:lnTo>
                    <a:lnTo>
                      <a:pt x="341" y="107"/>
                    </a:lnTo>
                    <a:lnTo>
                      <a:pt x="339" y="108"/>
                    </a:lnTo>
                    <a:lnTo>
                      <a:pt x="276" y="90"/>
                    </a:lnTo>
                    <a:lnTo>
                      <a:pt x="201" y="143"/>
                    </a:lnTo>
                    <a:lnTo>
                      <a:pt x="99" y="117"/>
                    </a:lnTo>
                    <a:lnTo>
                      <a:pt x="72" y="177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7" name="Freeform 147">
                <a:extLst>
                  <a:ext uri="{FF2B5EF4-FFF2-40B4-BE49-F238E27FC236}">
                    <a16:creationId xmlns:a16="http://schemas.microsoft.com/office/drawing/2014/main" id="{BC9C5FC5-C116-46F7-AB7F-EB7B2C8BA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3078" y="3948369"/>
                <a:ext cx="461973" cy="510732"/>
              </a:xfrm>
              <a:custGeom>
                <a:avLst/>
                <a:gdLst>
                  <a:gd name="T0" fmla="*/ 5 w 2113"/>
                  <a:gd name="T1" fmla="*/ 43 h 2269"/>
                  <a:gd name="T2" fmla="*/ 28 w 2113"/>
                  <a:gd name="T3" fmla="*/ 31 h 2269"/>
                  <a:gd name="T4" fmla="*/ 58 w 2113"/>
                  <a:gd name="T5" fmla="*/ 33 h 2269"/>
                  <a:gd name="T6" fmla="*/ 79 w 2113"/>
                  <a:gd name="T7" fmla="*/ 19 h 2269"/>
                  <a:gd name="T8" fmla="*/ 110 w 2113"/>
                  <a:gd name="T9" fmla="*/ 16 h 2269"/>
                  <a:gd name="T10" fmla="*/ 148 w 2113"/>
                  <a:gd name="T11" fmla="*/ 3 h 2269"/>
                  <a:gd name="T12" fmla="*/ 171 w 2113"/>
                  <a:gd name="T13" fmla="*/ 0 h 2269"/>
                  <a:gd name="T14" fmla="*/ 179 w 2113"/>
                  <a:gd name="T15" fmla="*/ 26 h 2269"/>
                  <a:gd name="T16" fmla="*/ 191 w 2113"/>
                  <a:gd name="T17" fmla="*/ 45 h 2269"/>
                  <a:gd name="T18" fmla="*/ 214 w 2113"/>
                  <a:gd name="T19" fmla="*/ 54 h 2269"/>
                  <a:gd name="T20" fmla="*/ 219 w 2113"/>
                  <a:gd name="T21" fmla="*/ 72 h 2269"/>
                  <a:gd name="T22" fmla="*/ 247 w 2113"/>
                  <a:gd name="T23" fmla="*/ 83 h 2269"/>
                  <a:gd name="T24" fmla="*/ 270 w 2113"/>
                  <a:gd name="T25" fmla="*/ 97 h 2269"/>
                  <a:gd name="T26" fmla="*/ 289 w 2113"/>
                  <a:gd name="T27" fmla="*/ 116 h 2269"/>
                  <a:gd name="T28" fmla="*/ 316 w 2113"/>
                  <a:gd name="T29" fmla="*/ 129 h 2269"/>
                  <a:gd name="T30" fmla="*/ 355 w 2113"/>
                  <a:gd name="T31" fmla="*/ 163 h 2269"/>
                  <a:gd name="T32" fmla="*/ 350 w 2113"/>
                  <a:gd name="T33" fmla="*/ 180 h 2269"/>
                  <a:gd name="T34" fmla="*/ 377 w 2113"/>
                  <a:gd name="T35" fmla="*/ 204 h 2269"/>
                  <a:gd name="T36" fmla="*/ 401 w 2113"/>
                  <a:gd name="T37" fmla="*/ 231 h 2269"/>
                  <a:gd name="T38" fmla="*/ 384 w 2113"/>
                  <a:gd name="T39" fmla="*/ 263 h 2269"/>
                  <a:gd name="T40" fmla="*/ 377 w 2113"/>
                  <a:gd name="T41" fmla="*/ 303 h 2269"/>
                  <a:gd name="T42" fmla="*/ 384 w 2113"/>
                  <a:gd name="T43" fmla="*/ 334 h 2269"/>
                  <a:gd name="T44" fmla="*/ 388 w 2113"/>
                  <a:gd name="T45" fmla="*/ 367 h 2269"/>
                  <a:gd name="T46" fmla="*/ 367 w 2113"/>
                  <a:gd name="T47" fmla="*/ 378 h 2269"/>
                  <a:gd name="T48" fmla="*/ 344 w 2113"/>
                  <a:gd name="T49" fmla="*/ 373 h 2269"/>
                  <a:gd name="T50" fmla="*/ 334 w 2113"/>
                  <a:gd name="T51" fmla="*/ 388 h 2269"/>
                  <a:gd name="T52" fmla="*/ 334 w 2113"/>
                  <a:gd name="T53" fmla="*/ 402 h 2269"/>
                  <a:gd name="T54" fmla="*/ 329 w 2113"/>
                  <a:gd name="T55" fmla="*/ 417 h 2269"/>
                  <a:gd name="T56" fmla="*/ 318 w 2113"/>
                  <a:gd name="T57" fmla="*/ 409 h 2269"/>
                  <a:gd name="T58" fmla="*/ 284 w 2113"/>
                  <a:gd name="T59" fmla="*/ 414 h 2269"/>
                  <a:gd name="T60" fmla="*/ 216 w 2113"/>
                  <a:gd name="T61" fmla="*/ 417 h 2269"/>
                  <a:gd name="T62" fmla="*/ 162 w 2113"/>
                  <a:gd name="T63" fmla="*/ 426 h 2269"/>
                  <a:gd name="T64" fmla="*/ 116 w 2113"/>
                  <a:gd name="T65" fmla="*/ 430 h 2269"/>
                  <a:gd name="T66" fmla="*/ 96 w 2113"/>
                  <a:gd name="T67" fmla="*/ 423 h 2269"/>
                  <a:gd name="T68" fmla="*/ 81 w 2113"/>
                  <a:gd name="T69" fmla="*/ 409 h 2269"/>
                  <a:gd name="T70" fmla="*/ 88 w 2113"/>
                  <a:gd name="T71" fmla="*/ 380 h 2269"/>
                  <a:gd name="T72" fmla="*/ 80 w 2113"/>
                  <a:gd name="T73" fmla="*/ 356 h 2269"/>
                  <a:gd name="T74" fmla="*/ 76 w 2113"/>
                  <a:gd name="T75" fmla="*/ 326 h 2269"/>
                  <a:gd name="T76" fmla="*/ 73 w 2113"/>
                  <a:gd name="T77" fmla="*/ 305 h 2269"/>
                  <a:gd name="T78" fmla="*/ 79 w 2113"/>
                  <a:gd name="T79" fmla="*/ 274 h 2269"/>
                  <a:gd name="T80" fmla="*/ 47 w 2113"/>
                  <a:gd name="T81" fmla="*/ 218 h 2269"/>
                  <a:gd name="T82" fmla="*/ 33 w 2113"/>
                  <a:gd name="T83" fmla="*/ 162 h 2269"/>
                  <a:gd name="T84" fmla="*/ 14 w 2113"/>
                  <a:gd name="T85" fmla="*/ 95 h 2269"/>
                  <a:gd name="T86" fmla="*/ 0 w 2113"/>
                  <a:gd name="T87" fmla="*/ 70 h 2269"/>
                  <a:gd name="T88" fmla="*/ 5 w 2113"/>
                  <a:gd name="T89" fmla="*/ 43 h 22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113" h="2269">
                    <a:moveTo>
                      <a:pt x="26" y="225"/>
                    </a:moveTo>
                    <a:lnTo>
                      <a:pt x="150" y="164"/>
                    </a:lnTo>
                    <a:lnTo>
                      <a:pt x="308" y="176"/>
                    </a:lnTo>
                    <a:lnTo>
                      <a:pt x="416" y="102"/>
                    </a:lnTo>
                    <a:lnTo>
                      <a:pt x="579" y="82"/>
                    </a:lnTo>
                    <a:lnTo>
                      <a:pt x="781" y="18"/>
                    </a:lnTo>
                    <a:lnTo>
                      <a:pt x="899" y="0"/>
                    </a:lnTo>
                    <a:lnTo>
                      <a:pt x="943" y="139"/>
                    </a:lnTo>
                    <a:lnTo>
                      <a:pt x="1009" y="238"/>
                    </a:lnTo>
                    <a:lnTo>
                      <a:pt x="1128" y="283"/>
                    </a:lnTo>
                    <a:lnTo>
                      <a:pt x="1153" y="379"/>
                    </a:lnTo>
                    <a:lnTo>
                      <a:pt x="1302" y="439"/>
                    </a:lnTo>
                    <a:lnTo>
                      <a:pt x="1421" y="512"/>
                    </a:lnTo>
                    <a:lnTo>
                      <a:pt x="1521" y="612"/>
                    </a:lnTo>
                    <a:lnTo>
                      <a:pt x="1663" y="679"/>
                    </a:lnTo>
                    <a:lnTo>
                      <a:pt x="1873" y="859"/>
                    </a:lnTo>
                    <a:lnTo>
                      <a:pt x="1843" y="949"/>
                    </a:lnTo>
                    <a:lnTo>
                      <a:pt x="1987" y="1079"/>
                    </a:lnTo>
                    <a:lnTo>
                      <a:pt x="2113" y="1219"/>
                    </a:lnTo>
                    <a:lnTo>
                      <a:pt x="2024" y="1390"/>
                    </a:lnTo>
                    <a:lnTo>
                      <a:pt x="1987" y="1600"/>
                    </a:lnTo>
                    <a:lnTo>
                      <a:pt x="2024" y="1764"/>
                    </a:lnTo>
                    <a:lnTo>
                      <a:pt x="2042" y="1938"/>
                    </a:lnTo>
                    <a:lnTo>
                      <a:pt x="1933" y="1993"/>
                    </a:lnTo>
                    <a:lnTo>
                      <a:pt x="1813" y="1969"/>
                    </a:lnTo>
                    <a:lnTo>
                      <a:pt x="1759" y="2048"/>
                    </a:lnTo>
                    <a:lnTo>
                      <a:pt x="1759" y="2121"/>
                    </a:lnTo>
                    <a:lnTo>
                      <a:pt x="1731" y="2203"/>
                    </a:lnTo>
                    <a:lnTo>
                      <a:pt x="1677" y="2158"/>
                    </a:lnTo>
                    <a:lnTo>
                      <a:pt x="1494" y="2185"/>
                    </a:lnTo>
                    <a:lnTo>
                      <a:pt x="1137" y="2203"/>
                    </a:lnTo>
                    <a:lnTo>
                      <a:pt x="854" y="2249"/>
                    </a:lnTo>
                    <a:lnTo>
                      <a:pt x="613" y="2269"/>
                    </a:lnTo>
                    <a:lnTo>
                      <a:pt x="506" y="2231"/>
                    </a:lnTo>
                    <a:lnTo>
                      <a:pt x="426" y="2156"/>
                    </a:lnTo>
                    <a:lnTo>
                      <a:pt x="464" y="2007"/>
                    </a:lnTo>
                    <a:lnTo>
                      <a:pt x="423" y="1877"/>
                    </a:lnTo>
                    <a:lnTo>
                      <a:pt x="402" y="1718"/>
                    </a:lnTo>
                    <a:lnTo>
                      <a:pt x="383" y="1610"/>
                    </a:lnTo>
                    <a:lnTo>
                      <a:pt x="416" y="1448"/>
                    </a:lnTo>
                    <a:lnTo>
                      <a:pt x="246" y="1148"/>
                    </a:lnTo>
                    <a:lnTo>
                      <a:pt x="173" y="857"/>
                    </a:lnTo>
                    <a:lnTo>
                      <a:pt x="72" y="500"/>
                    </a:lnTo>
                    <a:lnTo>
                      <a:pt x="0" y="369"/>
                    </a:lnTo>
                    <a:lnTo>
                      <a:pt x="26" y="225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Freeform 148">
                <a:extLst>
                  <a:ext uri="{FF2B5EF4-FFF2-40B4-BE49-F238E27FC236}">
                    <a16:creationId xmlns:a16="http://schemas.microsoft.com/office/drawing/2014/main" id="{CE0CC9E1-F850-4D66-AC71-BACCE80A1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9808" y="4384273"/>
                <a:ext cx="779941" cy="628319"/>
              </a:xfrm>
              <a:custGeom>
                <a:avLst/>
                <a:gdLst>
                  <a:gd name="T0" fmla="*/ 33 w 3573"/>
                  <a:gd name="T1" fmla="*/ 131 h 2793"/>
                  <a:gd name="T2" fmla="*/ 62 w 3573"/>
                  <a:gd name="T3" fmla="*/ 131 h 2793"/>
                  <a:gd name="T4" fmla="*/ 118 w 3573"/>
                  <a:gd name="T5" fmla="*/ 129 h 2793"/>
                  <a:gd name="T6" fmla="*/ 175 w 3573"/>
                  <a:gd name="T7" fmla="*/ 153 h 2793"/>
                  <a:gd name="T8" fmla="*/ 221 w 3573"/>
                  <a:gd name="T9" fmla="*/ 160 h 2793"/>
                  <a:gd name="T10" fmla="*/ 257 w 3573"/>
                  <a:gd name="T11" fmla="*/ 136 h 2793"/>
                  <a:gd name="T12" fmla="*/ 301 w 3573"/>
                  <a:gd name="T13" fmla="*/ 113 h 2793"/>
                  <a:gd name="T14" fmla="*/ 339 w 3573"/>
                  <a:gd name="T15" fmla="*/ 148 h 2793"/>
                  <a:gd name="T16" fmla="*/ 380 w 3573"/>
                  <a:gd name="T17" fmla="*/ 177 h 2793"/>
                  <a:gd name="T18" fmla="*/ 414 w 3573"/>
                  <a:gd name="T19" fmla="*/ 220 h 2793"/>
                  <a:gd name="T20" fmla="*/ 419 w 3573"/>
                  <a:gd name="T21" fmla="*/ 266 h 2793"/>
                  <a:gd name="T22" fmla="*/ 426 w 3573"/>
                  <a:gd name="T23" fmla="*/ 308 h 2793"/>
                  <a:gd name="T24" fmla="*/ 448 w 3573"/>
                  <a:gd name="T25" fmla="*/ 296 h 2793"/>
                  <a:gd name="T26" fmla="*/ 448 w 3573"/>
                  <a:gd name="T27" fmla="*/ 319 h 2793"/>
                  <a:gd name="T28" fmla="*/ 461 w 3573"/>
                  <a:gd name="T29" fmla="*/ 369 h 2793"/>
                  <a:gd name="T30" fmla="*/ 500 w 3573"/>
                  <a:gd name="T31" fmla="*/ 370 h 2793"/>
                  <a:gd name="T32" fmla="*/ 537 w 3573"/>
                  <a:gd name="T33" fmla="*/ 429 h 2793"/>
                  <a:gd name="T34" fmla="*/ 551 w 3573"/>
                  <a:gd name="T35" fmla="*/ 472 h 2793"/>
                  <a:gd name="T36" fmla="*/ 596 w 3573"/>
                  <a:gd name="T37" fmla="*/ 501 h 2793"/>
                  <a:gd name="T38" fmla="*/ 602 w 3573"/>
                  <a:gd name="T39" fmla="*/ 529 h 2793"/>
                  <a:gd name="T40" fmla="*/ 638 w 3573"/>
                  <a:gd name="T41" fmla="*/ 525 h 2793"/>
                  <a:gd name="T42" fmla="*/ 659 w 3573"/>
                  <a:gd name="T43" fmla="*/ 518 h 2793"/>
                  <a:gd name="T44" fmla="*/ 662 w 3573"/>
                  <a:gd name="T45" fmla="*/ 474 h 2793"/>
                  <a:gd name="T46" fmla="*/ 677 w 3573"/>
                  <a:gd name="T47" fmla="*/ 429 h 2793"/>
                  <a:gd name="T48" fmla="*/ 670 w 3573"/>
                  <a:gd name="T49" fmla="*/ 353 h 2793"/>
                  <a:gd name="T50" fmla="*/ 591 w 3573"/>
                  <a:gd name="T51" fmla="*/ 222 h 2793"/>
                  <a:gd name="T52" fmla="*/ 591 w 3573"/>
                  <a:gd name="T53" fmla="*/ 188 h 2793"/>
                  <a:gd name="T54" fmla="*/ 613 w 3573"/>
                  <a:gd name="T55" fmla="*/ 227 h 2793"/>
                  <a:gd name="T56" fmla="*/ 596 w 3573"/>
                  <a:gd name="T57" fmla="*/ 182 h 2793"/>
                  <a:gd name="T58" fmla="*/ 551 w 3573"/>
                  <a:gd name="T59" fmla="*/ 137 h 2793"/>
                  <a:gd name="T60" fmla="*/ 528 w 3573"/>
                  <a:gd name="T61" fmla="*/ 93 h 2793"/>
                  <a:gd name="T62" fmla="*/ 513 w 3573"/>
                  <a:gd name="T63" fmla="*/ 43 h 2793"/>
                  <a:gd name="T64" fmla="*/ 492 w 3573"/>
                  <a:gd name="T65" fmla="*/ 50 h 2793"/>
                  <a:gd name="T66" fmla="*/ 483 w 3573"/>
                  <a:gd name="T67" fmla="*/ 69 h 2793"/>
                  <a:gd name="T68" fmla="*/ 494 w 3573"/>
                  <a:gd name="T69" fmla="*/ 18 h 2793"/>
                  <a:gd name="T70" fmla="*/ 474 w 3573"/>
                  <a:gd name="T71" fmla="*/ 10 h 2793"/>
                  <a:gd name="T72" fmla="*/ 441 w 3573"/>
                  <a:gd name="T73" fmla="*/ 21 h 2793"/>
                  <a:gd name="T74" fmla="*/ 435 w 3573"/>
                  <a:gd name="T75" fmla="*/ 51 h 2793"/>
                  <a:gd name="T76" fmla="*/ 388 w 3573"/>
                  <a:gd name="T77" fmla="*/ 47 h 2793"/>
                  <a:gd name="T78" fmla="*/ 271 w 3573"/>
                  <a:gd name="T79" fmla="*/ 59 h 2793"/>
                  <a:gd name="T80" fmla="*/ 204 w 3573"/>
                  <a:gd name="T81" fmla="*/ 56 h 2793"/>
                  <a:gd name="T82" fmla="*/ 124 w 3573"/>
                  <a:gd name="T83" fmla="*/ 56 h 2793"/>
                  <a:gd name="T84" fmla="*/ 37 w 3573"/>
                  <a:gd name="T85" fmla="*/ 78 h 2793"/>
                  <a:gd name="T86" fmla="*/ 0 w 3573"/>
                  <a:gd name="T87" fmla="*/ 110 h 279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73" h="2793">
                    <a:moveTo>
                      <a:pt x="32" y="756"/>
                    </a:moveTo>
                    <a:lnTo>
                      <a:pt x="176" y="693"/>
                    </a:lnTo>
                    <a:lnTo>
                      <a:pt x="206" y="633"/>
                    </a:lnTo>
                    <a:lnTo>
                      <a:pt x="326" y="693"/>
                    </a:lnTo>
                    <a:lnTo>
                      <a:pt x="441" y="616"/>
                    </a:lnTo>
                    <a:lnTo>
                      <a:pt x="621" y="682"/>
                    </a:lnTo>
                    <a:lnTo>
                      <a:pt x="795" y="646"/>
                    </a:lnTo>
                    <a:lnTo>
                      <a:pt x="921" y="808"/>
                    </a:lnTo>
                    <a:lnTo>
                      <a:pt x="1016" y="873"/>
                    </a:lnTo>
                    <a:lnTo>
                      <a:pt x="1166" y="843"/>
                    </a:lnTo>
                    <a:lnTo>
                      <a:pt x="1269" y="820"/>
                    </a:lnTo>
                    <a:lnTo>
                      <a:pt x="1359" y="718"/>
                    </a:lnTo>
                    <a:lnTo>
                      <a:pt x="1443" y="628"/>
                    </a:lnTo>
                    <a:lnTo>
                      <a:pt x="1587" y="598"/>
                    </a:lnTo>
                    <a:lnTo>
                      <a:pt x="1676" y="663"/>
                    </a:lnTo>
                    <a:lnTo>
                      <a:pt x="1791" y="784"/>
                    </a:lnTo>
                    <a:lnTo>
                      <a:pt x="1827" y="873"/>
                    </a:lnTo>
                    <a:lnTo>
                      <a:pt x="2007" y="934"/>
                    </a:lnTo>
                    <a:lnTo>
                      <a:pt x="2127" y="994"/>
                    </a:lnTo>
                    <a:lnTo>
                      <a:pt x="2187" y="1162"/>
                    </a:lnTo>
                    <a:lnTo>
                      <a:pt x="2187" y="1263"/>
                    </a:lnTo>
                    <a:lnTo>
                      <a:pt x="2211" y="1402"/>
                    </a:lnTo>
                    <a:lnTo>
                      <a:pt x="2211" y="1516"/>
                    </a:lnTo>
                    <a:lnTo>
                      <a:pt x="2247" y="1624"/>
                    </a:lnTo>
                    <a:lnTo>
                      <a:pt x="2289" y="1582"/>
                    </a:lnTo>
                    <a:lnTo>
                      <a:pt x="2367" y="1563"/>
                    </a:lnTo>
                    <a:lnTo>
                      <a:pt x="2391" y="1636"/>
                    </a:lnTo>
                    <a:lnTo>
                      <a:pt x="2367" y="1683"/>
                    </a:lnTo>
                    <a:lnTo>
                      <a:pt x="2349" y="1786"/>
                    </a:lnTo>
                    <a:lnTo>
                      <a:pt x="2433" y="1948"/>
                    </a:lnTo>
                    <a:lnTo>
                      <a:pt x="2565" y="2050"/>
                    </a:lnTo>
                    <a:lnTo>
                      <a:pt x="2637" y="1953"/>
                    </a:lnTo>
                    <a:lnTo>
                      <a:pt x="2715" y="2152"/>
                    </a:lnTo>
                    <a:lnTo>
                      <a:pt x="2835" y="2266"/>
                    </a:lnTo>
                    <a:lnTo>
                      <a:pt x="2883" y="2404"/>
                    </a:lnTo>
                    <a:lnTo>
                      <a:pt x="2907" y="2493"/>
                    </a:lnTo>
                    <a:lnTo>
                      <a:pt x="3057" y="2493"/>
                    </a:lnTo>
                    <a:lnTo>
                      <a:pt x="3147" y="2643"/>
                    </a:lnTo>
                    <a:lnTo>
                      <a:pt x="3237" y="2703"/>
                    </a:lnTo>
                    <a:lnTo>
                      <a:pt x="3177" y="2793"/>
                    </a:lnTo>
                    <a:lnTo>
                      <a:pt x="3267" y="2793"/>
                    </a:lnTo>
                    <a:lnTo>
                      <a:pt x="3369" y="2770"/>
                    </a:lnTo>
                    <a:lnTo>
                      <a:pt x="3387" y="2703"/>
                    </a:lnTo>
                    <a:lnTo>
                      <a:pt x="3477" y="2733"/>
                    </a:lnTo>
                    <a:lnTo>
                      <a:pt x="3537" y="2583"/>
                    </a:lnTo>
                    <a:lnTo>
                      <a:pt x="3495" y="2500"/>
                    </a:lnTo>
                    <a:lnTo>
                      <a:pt x="3549" y="2428"/>
                    </a:lnTo>
                    <a:lnTo>
                      <a:pt x="3573" y="2266"/>
                    </a:lnTo>
                    <a:lnTo>
                      <a:pt x="3573" y="2086"/>
                    </a:lnTo>
                    <a:lnTo>
                      <a:pt x="3537" y="1863"/>
                    </a:lnTo>
                    <a:lnTo>
                      <a:pt x="3387" y="1503"/>
                    </a:lnTo>
                    <a:lnTo>
                      <a:pt x="3117" y="1173"/>
                    </a:lnTo>
                    <a:lnTo>
                      <a:pt x="3027" y="993"/>
                    </a:lnTo>
                    <a:lnTo>
                      <a:pt x="3117" y="993"/>
                    </a:lnTo>
                    <a:lnTo>
                      <a:pt x="3183" y="1096"/>
                    </a:lnTo>
                    <a:lnTo>
                      <a:pt x="3237" y="1198"/>
                    </a:lnTo>
                    <a:lnTo>
                      <a:pt x="3273" y="1198"/>
                    </a:lnTo>
                    <a:lnTo>
                      <a:pt x="3147" y="963"/>
                    </a:lnTo>
                    <a:lnTo>
                      <a:pt x="3021" y="832"/>
                    </a:lnTo>
                    <a:lnTo>
                      <a:pt x="2907" y="723"/>
                    </a:lnTo>
                    <a:lnTo>
                      <a:pt x="2865" y="604"/>
                    </a:lnTo>
                    <a:lnTo>
                      <a:pt x="2787" y="490"/>
                    </a:lnTo>
                    <a:lnTo>
                      <a:pt x="2733" y="370"/>
                    </a:lnTo>
                    <a:lnTo>
                      <a:pt x="2709" y="226"/>
                    </a:lnTo>
                    <a:lnTo>
                      <a:pt x="2637" y="183"/>
                    </a:lnTo>
                    <a:lnTo>
                      <a:pt x="2595" y="262"/>
                    </a:lnTo>
                    <a:lnTo>
                      <a:pt x="2643" y="448"/>
                    </a:lnTo>
                    <a:lnTo>
                      <a:pt x="2547" y="364"/>
                    </a:lnTo>
                    <a:lnTo>
                      <a:pt x="2547" y="213"/>
                    </a:lnTo>
                    <a:lnTo>
                      <a:pt x="2607" y="93"/>
                    </a:lnTo>
                    <a:lnTo>
                      <a:pt x="2609" y="0"/>
                    </a:lnTo>
                    <a:lnTo>
                      <a:pt x="2499" y="55"/>
                    </a:lnTo>
                    <a:lnTo>
                      <a:pt x="2379" y="31"/>
                    </a:lnTo>
                    <a:lnTo>
                      <a:pt x="2325" y="112"/>
                    </a:lnTo>
                    <a:lnTo>
                      <a:pt x="2325" y="184"/>
                    </a:lnTo>
                    <a:lnTo>
                      <a:pt x="2298" y="268"/>
                    </a:lnTo>
                    <a:lnTo>
                      <a:pt x="2246" y="220"/>
                    </a:lnTo>
                    <a:lnTo>
                      <a:pt x="2049" y="249"/>
                    </a:lnTo>
                    <a:lnTo>
                      <a:pt x="1703" y="265"/>
                    </a:lnTo>
                    <a:lnTo>
                      <a:pt x="1430" y="310"/>
                    </a:lnTo>
                    <a:lnTo>
                      <a:pt x="1185" y="333"/>
                    </a:lnTo>
                    <a:lnTo>
                      <a:pt x="1076" y="295"/>
                    </a:lnTo>
                    <a:lnTo>
                      <a:pt x="992" y="220"/>
                    </a:lnTo>
                    <a:lnTo>
                      <a:pt x="653" y="297"/>
                    </a:lnTo>
                    <a:lnTo>
                      <a:pt x="329" y="400"/>
                    </a:lnTo>
                    <a:lnTo>
                      <a:pt x="195" y="414"/>
                    </a:lnTo>
                    <a:lnTo>
                      <a:pt x="2" y="459"/>
                    </a:lnTo>
                    <a:lnTo>
                      <a:pt x="0" y="580"/>
                    </a:lnTo>
                    <a:lnTo>
                      <a:pt x="32" y="756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9" name="Freeform 149">
                <a:extLst>
                  <a:ext uri="{FF2B5EF4-FFF2-40B4-BE49-F238E27FC236}">
                    <a16:creationId xmlns:a16="http://schemas.microsoft.com/office/drawing/2014/main" id="{21FFCBA8-56B6-4A14-A3E2-2AFC6E817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0080" y="3866415"/>
                <a:ext cx="432020" cy="356324"/>
              </a:xfrm>
              <a:custGeom>
                <a:avLst/>
                <a:gdLst>
                  <a:gd name="T0" fmla="*/ 0 w 1978"/>
                  <a:gd name="T1" fmla="*/ 68 h 1580"/>
                  <a:gd name="T2" fmla="*/ 67 w 1978"/>
                  <a:gd name="T3" fmla="*/ 37 h 1580"/>
                  <a:gd name="T4" fmla="*/ 114 w 1978"/>
                  <a:gd name="T5" fmla="*/ 23 h 1580"/>
                  <a:gd name="T6" fmla="*/ 150 w 1978"/>
                  <a:gd name="T7" fmla="*/ 13 h 1580"/>
                  <a:gd name="T8" fmla="*/ 182 w 1978"/>
                  <a:gd name="T9" fmla="*/ 17 h 1580"/>
                  <a:gd name="T10" fmla="*/ 199 w 1978"/>
                  <a:gd name="T11" fmla="*/ 34 h 1580"/>
                  <a:gd name="T12" fmla="*/ 234 w 1978"/>
                  <a:gd name="T13" fmla="*/ 23 h 1580"/>
                  <a:gd name="T14" fmla="*/ 279 w 1978"/>
                  <a:gd name="T15" fmla="*/ 0 h 1580"/>
                  <a:gd name="T16" fmla="*/ 325 w 1978"/>
                  <a:gd name="T17" fmla="*/ 40 h 1580"/>
                  <a:gd name="T18" fmla="*/ 364 w 1978"/>
                  <a:gd name="T19" fmla="*/ 63 h 1580"/>
                  <a:gd name="T20" fmla="*/ 375 w 1978"/>
                  <a:gd name="T21" fmla="*/ 85 h 1580"/>
                  <a:gd name="T22" fmla="*/ 359 w 1978"/>
                  <a:gd name="T23" fmla="*/ 119 h 1580"/>
                  <a:gd name="T24" fmla="*/ 330 w 1978"/>
                  <a:gd name="T25" fmla="*/ 148 h 1580"/>
                  <a:gd name="T26" fmla="*/ 330 w 1978"/>
                  <a:gd name="T27" fmla="*/ 176 h 1580"/>
                  <a:gd name="T28" fmla="*/ 307 w 1978"/>
                  <a:gd name="T29" fmla="*/ 193 h 1580"/>
                  <a:gd name="T30" fmla="*/ 296 w 1978"/>
                  <a:gd name="T31" fmla="*/ 222 h 1580"/>
                  <a:gd name="T32" fmla="*/ 273 w 1978"/>
                  <a:gd name="T33" fmla="*/ 249 h 1580"/>
                  <a:gd name="T34" fmla="*/ 247 w 1978"/>
                  <a:gd name="T35" fmla="*/ 246 h 1580"/>
                  <a:gd name="T36" fmla="*/ 237 w 1978"/>
                  <a:gd name="T37" fmla="*/ 257 h 1580"/>
                  <a:gd name="T38" fmla="*/ 234 w 1978"/>
                  <a:gd name="T39" fmla="*/ 275 h 1580"/>
                  <a:gd name="T40" fmla="*/ 230 w 1978"/>
                  <a:gd name="T41" fmla="*/ 300 h 1580"/>
                  <a:gd name="T42" fmla="*/ 206 w 1978"/>
                  <a:gd name="T43" fmla="*/ 274 h 1580"/>
                  <a:gd name="T44" fmla="*/ 178 w 1978"/>
                  <a:gd name="T45" fmla="*/ 249 h 1580"/>
                  <a:gd name="T46" fmla="*/ 184 w 1978"/>
                  <a:gd name="T47" fmla="*/ 232 h 1580"/>
                  <a:gd name="T48" fmla="*/ 145 w 1978"/>
                  <a:gd name="T49" fmla="*/ 198 h 1580"/>
                  <a:gd name="T50" fmla="*/ 118 w 1978"/>
                  <a:gd name="T51" fmla="*/ 185 h 1580"/>
                  <a:gd name="T52" fmla="*/ 99 w 1978"/>
                  <a:gd name="T53" fmla="*/ 166 h 1580"/>
                  <a:gd name="T54" fmla="*/ 75 w 1978"/>
                  <a:gd name="T55" fmla="*/ 152 h 1580"/>
                  <a:gd name="T56" fmla="*/ 48 w 1978"/>
                  <a:gd name="T57" fmla="*/ 141 h 1580"/>
                  <a:gd name="T58" fmla="*/ 43 w 1978"/>
                  <a:gd name="T59" fmla="*/ 122 h 1580"/>
                  <a:gd name="T60" fmla="*/ 21 w 1978"/>
                  <a:gd name="T61" fmla="*/ 114 h 1580"/>
                  <a:gd name="T62" fmla="*/ 8 w 1978"/>
                  <a:gd name="T63" fmla="*/ 95 h 1580"/>
                  <a:gd name="T64" fmla="*/ 0 w 1978"/>
                  <a:gd name="T65" fmla="*/ 68 h 15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78" h="1580">
                    <a:moveTo>
                      <a:pt x="0" y="359"/>
                    </a:moveTo>
                    <a:lnTo>
                      <a:pt x="352" y="195"/>
                    </a:lnTo>
                    <a:lnTo>
                      <a:pt x="599" y="120"/>
                    </a:lnTo>
                    <a:lnTo>
                      <a:pt x="793" y="67"/>
                    </a:lnTo>
                    <a:lnTo>
                      <a:pt x="960" y="90"/>
                    </a:lnTo>
                    <a:lnTo>
                      <a:pt x="1050" y="180"/>
                    </a:lnTo>
                    <a:lnTo>
                      <a:pt x="1233" y="123"/>
                    </a:lnTo>
                    <a:lnTo>
                      <a:pt x="1470" y="0"/>
                    </a:lnTo>
                    <a:lnTo>
                      <a:pt x="1714" y="211"/>
                    </a:lnTo>
                    <a:lnTo>
                      <a:pt x="1921" y="330"/>
                    </a:lnTo>
                    <a:lnTo>
                      <a:pt x="1978" y="450"/>
                    </a:lnTo>
                    <a:lnTo>
                      <a:pt x="1891" y="629"/>
                    </a:lnTo>
                    <a:lnTo>
                      <a:pt x="1741" y="779"/>
                    </a:lnTo>
                    <a:lnTo>
                      <a:pt x="1741" y="929"/>
                    </a:lnTo>
                    <a:lnTo>
                      <a:pt x="1621" y="1019"/>
                    </a:lnTo>
                    <a:lnTo>
                      <a:pt x="1561" y="1169"/>
                    </a:lnTo>
                    <a:lnTo>
                      <a:pt x="1441" y="1309"/>
                    </a:lnTo>
                    <a:lnTo>
                      <a:pt x="1305" y="1297"/>
                    </a:lnTo>
                    <a:lnTo>
                      <a:pt x="1249" y="1353"/>
                    </a:lnTo>
                    <a:lnTo>
                      <a:pt x="1233" y="1449"/>
                    </a:lnTo>
                    <a:lnTo>
                      <a:pt x="1211" y="1580"/>
                    </a:lnTo>
                    <a:lnTo>
                      <a:pt x="1088" y="1442"/>
                    </a:lnTo>
                    <a:lnTo>
                      <a:pt x="941" y="1311"/>
                    </a:lnTo>
                    <a:lnTo>
                      <a:pt x="971" y="1220"/>
                    </a:lnTo>
                    <a:lnTo>
                      <a:pt x="765" y="1042"/>
                    </a:lnTo>
                    <a:lnTo>
                      <a:pt x="621" y="973"/>
                    </a:lnTo>
                    <a:lnTo>
                      <a:pt x="521" y="874"/>
                    </a:lnTo>
                    <a:lnTo>
                      <a:pt x="397" y="798"/>
                    </a:lnTo>
                    <a:lnTo>
                      <a:pt x="253" y="742"/>
                    </a:lnTo>
                    <a:lnTo>
                      <a:pt x="228" y="641"/>
                    </a:lnTo>
                    <a:lnTo>
                      <a:pt x="109" y="598"/>
                    </a:lnTo>
                    <a:lnTo>
                      <a:pt x="43" y="500"/>
                    </a:lnTo>
                    <a:lnTo>
                      <a:pt x="0" y="359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" name="Freeform 150">
                <a:extLst>
                  <a:ext uri="{FF2B5EF4-FFF2-40B4-BE49-F238E27FC236}">
                    <a16:creationId xmlns:a16="http://schemas.microsoft.com/office/drawing/2014/main" id="{93130A2F-BC20-4079-B880-9224B357D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4090" y="3575417"/>
                <a:ext cx="746531" cy="395520"/>
              </a:xfrm>
              <a:custGeom>
                <a:avLst/>
                <a:gdLst>
                  <a:gd name="T0" fmla="*/ 0 w 3422"/>
                  <a:gd name="T1" fmla="*/ 333 h 1760"/>
                  <a:gd name="T2" fmla="*/ 32 w 3422"/>
                  <a:gd name="T3" fmla="*/ 329 h 1760"/>
                  <a:gd name="T4" fmla="*/ 70 w 3422"/>
                  <a:gd name="T5" fmla="*/ 317 h 1760"/>
                  <a:gd name="T6" fmla="*/ 92 w 3422"/>
                  <a:gd name="T7" fmla="*/ 314 h 1760"/>
                  <a:gd name="T8" fmla="*/ 161 w 3422"/>
                  <a:gd name="T9" fmla="*/ 282 h 1760"/>
                  <a:gd name="T10" fmla="*/ 205 w 3422"/>
                  <a:gd name="T11" fmla="*/ 268 h 1760"/>
                  <a:gd name="T12" fmla="*/ 243 w 3422"/>
                  <a:gd name="T13" fmla="*/ 258 h 1760"/>
                  <a:gd name="T14" fmla="*/ 275 w 3422"/>
                  <a:gd name="T15" fmla="*/ 262 h 1760"/>
                  <a:gd name="T16" fmla="*/ 292 w 3422"/>
                  <a:gd name="T17" fmla="*/ 280 h 1760"/>
                  <a:gd name="T18" fmla="*/ 327 w 3422"/>
                  <a:gd name="T19" fmla="*/ 268 h 1760"/>
                  <a:gd name="T20" fmla="*/ 371 w 3422"/>
                  <a:gd name="T21" fmla="*/ 246 h 1760"/>
                  <a:gd name="T22" fmla="*/ 418 w 3422"/>
                  <a:gd name="T23" fmla="*/ 286 h 1760"/>
                  <a:gd name="T24" fmla="*/ 457 w 3422"/>
                  <a:gd name="T25" fmla="*/ 308 h 1760"/>
                  <a:gd name="T26" fmla="*/ 467 w 3422"/>
                  <a:gd name="T27" fmla="*/ 331 h 1760"/>
                  <a:gd name="T28" fmla="*/ 506 w 3422"/>
                  <a:gd name="T29" fmla="*/ 301 h 1760"/>
                  <a:gd name="T30" fmla="*/ 525 w 3422"/>
                  <a:gd name="T31" fmla="*/ 276 h 1760"/>
                  <a:gd name="T32" fmla="*/ 537 w 3422"/>
                  <a:gd name="T33" fmla="*/ 246 h 1760"/>
                  <a:gd name="T34" fmla="*/ 554 w 3422"/>
                  <a:gd name="T35" fmla="*/ 217 h 1760"/>
                  <a:gd name="T36" fmla="*/ 582 w 3422"/>
                  <a:gd name="T37" fmla="*/ 202 h 1760"/>
                  <a:gd name="T38" fmla="*/ 603 w 3422"/>
                  <a:gd name="T39" fmla="*/ 187 h 1760"/>
                  <a:gd name="T40" fmla="*/ 614 w 3422"/>
                  <a:gd name="T41" fmla="*/ 176 h 1760"/>
                  <a:gd name="T42" fmla="*/ 603 w 3422"/>
                  <a:gd name="T43" fmla="*/ 165 h 1760"/>
                  <a:gd name="T44" fmla="*/ 568 w 3422"/>
                  <a:gd name="T45" fmla="*/ 182 h 1760"/>
                  <a:gd name="T46" fmla="*/ 563 w 3422"/>
                  <a:gd name="T47" fmla="*/ 165 h 1760"/>
                  <a:gd name="T48" fmla="*/ 582 w 3422"/>
                  <a:gd name="T49" fmla="*/ 160 h 1760"/>
                  <a:gd name="T50" fmla="*/ 592 w 3422"/>
                  <a:gd name="T51" fmla="*/ 148 h 1760"/>
                  <a:gd name="T52" fmla="*/ 591 w 3422"/>
                  <a:gd name="T53" fmla="*/ 125 h 1760"/>
                  <a:gd name="T54" fmla="*/ 625 w 3422"/>
                  <a:gd name="T55" fmla="*/ 114 h 1760"/>
                  <a:gd name="T56" fmla="*/ 645 w 3422"/>
                  <a:gd name="T57" fmla="*/ 90 h 1760"/>
                  <a:gd name="T58" fmla="*/ 648 w 3422"/>
                  <a:gd name="T59" fmla="*/ 68 h 1760"/>
                  <a:gd name="T60" fmla="*/ 625 w 3422"/>
                  <a:gd name="T61" fmla="*/ 45 h 1760"/>
                  <a:gd name="T62" fmla="*/ 620 w 3422"/>
                  <a:gd name="T63" fmla="*/ 68 h 1760"/>
                  <a:gd name="T64" fmla="*/ 602 w 3422"/>
                  <a:gd name="T65" fmla="*/ 63 h 1760"/>
                  <a:gd name="T66" fmla="*/ 570 w 3422"/>
                  <a:gd name="T67" fmla="*/ 70 h 1760"/>
                  <a:gd name="T68" fmla="*/ 551 w 3422"/>
                  <a:gd name="T69" fmla="*/ 51 h 1760"/>
                  <a:gd name="T70" fmla="*/ 564 w 3422"/>
                  <a:gd name="T71" fmla="*/ 39 h 1760"/>
                  <a:gd name="T72" fmla="*/ 586 w 3422"/>
                  <a:gd name="T73" fmla="*/ 49 h 1760"/>
                  <a:gd name="T74" fmla="*/ 599 w 3422"/>
                  <a:gd name="T75" fmla="*/ 34 h 1760"/>
                  <a:gd name="T76" fmla="*/ 620 w 3422"/>
                  <a:gd name="T77" fmla="*/ 28 h 1760"/>
                  <a:gd name="T78" fmla="*/ 591 w 3422"/>
                  <a:gd name="T79" fmla="*/ 0 h 1760"/>
                  <a:gd name="T80" fmla="*/ 554 w 3422"/>
                  <a:gd name="T81" fmla="*/ 17 h 1760"/>
                  <a:gd name="T82" fmla="*/ 512 w 3422"/>
                  <a:gd name="T83" fmla="*/ 23 h 1760"/>
                  <a:gd name="T84" fmla="*/ 351 w 3422"/>
                  <a:gd name="T85" fmla="*/ 70 h 1760"/>
                  <a:gd name="T86" fmla="*/ 280 w 3422"/>
                  <a:gd name="T87" fmla="*/ 101 h 1760"/>
                  <a:gd name="T88" fmla="*/ 178 w 3422"/>
                  <a:gd name="T89" fmla="*/ 129 h 1760"/>
                  <a:gd name="T90" fmla="*/ 178 w 3422"/>
                  <a:gd name="T91" fmla="*/ 151 h 1760"/>
                  <a:gd name="T92" fmla="*/ 165 w 3422"/>
                  <a:gd name="T93" fmla="*/ 169 h 1760"/>
                  <a:gd name="T94" fmla="*/ 97 w 3422"/>
                  <a:gd name="T95" fmla="*/ 202 h 1760"/>
                  <a:gd name="T96" fmla="*/ 103 w 3422"/>
                  <a:gd name="T97" fmla="*/ 220 h 1760"/>
                  <a:gd name="T98" fmla="*/ 32 w 3422"/>
                  <a:gd name="T99" fmla="*/ 275 h 1760"/>
                  <a:gd name="T100" fmla="*/ 18 w 3422"/>
                  <a:gd name="T101" fmla="*/ 300 h 1760"/>
                  <a:gd name="T102" fmla="*/ 1 w 3422"/>
                  <a:gd name="T103" fmla="*/ 305 h 1760"/>
                  <a:gd name="T104" fmla="*/ 0 w 3422"/>
                  <a:gd name="T105" fmla="*/ 333 h 176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422" h="1760">
                    <a:moveTo>
                      <a:pt x="0" y="1760"/>
                    </a:moveTo>
                    <a:lnTo>
                      <a:pt x="168" y="1738"/>
                    </a:lnTo>
                    <a:lnTo>
                      <a:pt x="369" y="1675"/>
                    </a:lnTo>
                    <a:lnTo>
                      <a:pt x="487" y="1657"/>
                    </a:lnTo>
                    <a:lnTo>
                      <a:pt x="848" y="1490"/>
                    </a:lnTo>
                    <a:lnTo>
                      <a:pt x="1082" y="1419"/>
                    </a:lnTo>
                    <a:lnTo>
                      <a:pt x="1283" y="1365"/>
                    </a:lnTo>
                    <a:lnTo>
                      <a:pt x="1452" y="1386"/>
                    </a:lnTo>
                    <a:lnTo>
                      <a:pt x="1542" y="1478"/>
                    </a:lnTo>
                    <a:lnTo>
                      <a:pt x="1726" y="1418"/>
                    </a:lnTo>
                    <a:lnTo>
                      <a:pt x="1961" y="1298"/>
                    </a:lnTo>
                    <a:lnTo>
                      <a:pt x="2209" y="1511"/>
                    </a:lnTo>
                    <a:lnTo>
                      <a:pt x="2411" y="1626"/>
                    </a:lnTo>
                    <a:lnTo>
                      <a:pt x="2468" y="1748"/>
                    </a:lnTo>
                    <a:lnTo>
                      <a:pt x="2672" y="1590"/>
                    </a:lnTo>
                    <a:lnTo>
                      <a:pt x="2772" y="1460"/>
                    </a:lnTo>
                    <a:lnTo>
                      <a:pt x="2836" y="1300"/>
                    </a:lnTo>
                    <a:lnTo>
                      <a:pt x="2924" y="1148"/>
                    </a:lnTo>
                    <a:lnTo>
                      <a:pt x="3076" y="1068"/>
                    </a:lnTo>
                    <a:lnTo>
                      <a:pt x="3182" y="990"/>
                    </a:lnTo>
                    <a:lnTo>
                      <a:pt x="3244" y="932"/>
                    </a:lnTo>
                    <a:lnTo>
                      <a:pt x="3182" y="870"/>
                    </a:lnTo>
                    <a:lnTo>
                      <a:pt x="3002" y="960"/>
                    </a:lnTo>
                    <a:lnTo>
                      <a:pt x="2972" y="870"/>
                    </a:lnTo>
                    <a:lnTo>
                      <a:pt x="3076" y="844"/>
                    </a:lnTo>
                    <a:lnTo>
                      <a:pt x="3124" y="780"/>
                    </a:lnTo>
                    <a:lnTo>
                      <a:pt x="3122" y="660"/>
                    </a:lnTo>
                    <a:lnTo>
                      <a:pt x="3302" y="600"/>
                    </a:lnTo>
                    <a:lnTo>
                      <a:pt x="3404" y="476"/>
                    </a:lnTo>
                    <a:lnTo>
                      <a:pt x="3422" y="360"/>
                    </a:lnTo>
                    <a:lnTo>
                      <a:pt x="3302" y="240"/>
                    </a:lnTo>
                    <a:lnTo>
                      <a:pt x="3272" y="360"/>
                    </a:lnTo>
                    <a:lnTo>
                      <a:pt x="3180" y="332"/>
                    </a:lnTo>
                    <a:lnTo>
                      <a:pt x="3012" y="372"/>
                    </a:lnTo>
                    <a:lnTo>
                      <a:pt x="2912" y="270"/>
                    </a:lnTo>
                    <a:lnTo>
                      <a:pt x="2980" y="204"/>
                    </a:lnTo>
                    <a:lnTo>
                      <a:pt x="3092" y="260"/>
                    </a:lnTo>
                    <a:lnTo>
                      <a:pt x="3164" y="180"/>
                    </a:lnTo>
                    <a:lnTo>
                      <a:pt x="3272" y="150"/>
                    </a:lnTo>
                    <a:lnTo>
                      <a:pt x="3122" y="0"/>
                    </a:lnTo>
                    <a:lnTo>
                      <a:pt x="2924" y="92"/>
                    </a:lnTo>
                    <a:lnTo>
                      <a:pt x="2702" y="120"/>
                    </a:lnTo>
                    <a:lnTo>
                      <a:pt x="1852" y="372"/>
                    </a:lnTo>
                    <a:lnTo>
                      <a:pt x="1477" y="532"/>
                    </a:lnTo>
                    <a:lnTo>
                      <a:pt x="939" y="683"/>
                    </a:lnTo>
                    <a:lnTo>
                      <a:pt x="942" y="797"/>
                    </a:lnTo>
                    <a:lnTo>
                      <a:pt x="871" y="892"/>
                    </a:lnTo>
                    <a:lnTo>
                      <a:pt x="513" y="1070"/>
                    </a:lnTo>
                    <a:lnTo>
                      <a:pt x="545" y="1164"/>
                    </a:lnTo>
                    <a:lnTo>
                      <a:pt x="171" y="1451"/>
                    </a:lnTo>
                    <a:lnTo>
                      <a:pt x="93" y="1583"/>
                    </a:lnTo>
                    <a:lnTo>
                      <a:pt x="3" y="1614"/>
                    </a:lnTo>
                    <a:lnTo>
                      <a:pt x="0" y="176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Freeform 151">
                <a:extLst>
                  <a:ext uri="{FF2B5EF4-FFF2-40B4-BE49-F238E27FC236}">
                    <a16:creationId xmlns:a16="http://schemas.microsoft.com/office/drawing/2014/main" id="{716F8D1D-3A40-4565-881F-19C4E0F25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3442" y="2975604"/>
                <a:ext cx="505752" cy="380079"/>
              </a:xfrm>
              <a:custGeom>
                <a:avLst/>
                <a:gdLst>
                  <a:gd name="T0" fmla="*/ 0 w 2320"/>
                  <a:gd name="T1" fmla="*/ 115 h 1689"/>
                  <a:gd name="T2" fmla="*/ 21 w 2320"/>
                  <a:gd name="T3" fmla="*/ 97 h 1689"/>
                  <a:gd name="T4" fmla="*/ 45 w 2320"/>
                  <a:gd name="T5" fmla="*/ 98 h 1689"/>
                  <a:gd name="T6" fmla="*/ 118 w 2320"/>
                  <a:gd name="T7" fmla="*/ 74 h 1689"/>
                  <a:gd name="T8" fmla="*/ 226 w 2320"/>
                  <a:gd name="T9" fmla="*/ 38 h 1689"/>
                  <a:gd name="T10" fmla="*/ 350 w 2320"/>
                  <a:gd name="T11" fmla="*/ 0 h 1689"/>
                  <a:gd name="T12" fmla="*/ 399 w 2320"/>
                  <a:gd name="T13" fmla="*/ 33 h 1689"/>
                  <a:gd name="T14" fmla="*/ 417 w 2320"/>
                  <a:gd name="T15" fmla="*/ 41 h 1689"/>
                  <a:gd name="T16" fmla="*/ 402 w 2320"/>
                  <a:gd name="T17" fmla="*/ 64 h 1689"/>
                  <a:gd name="T18" fmla="*/ 392 w 2320"/>
                  <a:gd name="T19" fmla="*/ 92 h 1689"/>
                  <a:gd name="T20" fmla="*/ 412 w 2320"/>
                  <a:gd name="T21" fmla="*/ 124 h 1689"/>
                  <a:gd name="T22" fmla="*/ 438 w 2320"/>
                  <a:gd name="T23" fmla="*/ 143 h 1689"/>
                  <a:gd name="T24" fmla="*/ 439 w 2320"/>
                  <a:gd name="T25" fmla="*/ 159 h 1689"/>
                  <a:gd name="T26" fmla="*/ 429 w 2320"/>
                  <a:gd name="T27" fmla="*/ 177 h 1689"/>
                  <a:gd name="T28" fmla="*/ 422 w 2320"/>
                  <a:gd name="T29" fmla="*/ 196 h 1689"/>
                  <a:gd name="T30" fmla="*/ 408 w 2320"/>
                  <a:gd name="T31" fmla="*/ 211 h 1689"/>
                  <a:gd name="T32" fmla="*/ 386 w 2320"/>
                  <a:gd name="T33" fmla="*/ 213 h 1689"/>
                  <a:gd name="T34" fmla="*/ 374 w 2320"/>
                  <a:gd name="T35" fmla="*/ 221 h 1689"/>
                  <a:gd name="T36" fmla="*/ 362 w 2320"/>
                  <a:gd name="T37" fmla="*/ 225 h 1689"/>
                  <a:gd name="T38" fmla="*/ 338 w 2320"/>
                  <a:gd name="T39" fmla="*/ 224 h 1689"/>
                  <a:gd name="T40" fmla="*/ 325 w 2320"/>
                  <a:gd name="T41" fmla="*/ 225 h 1689"/>
                  <a:gd name="T42" fmla="*/ 298 w 2320"/>
                  <a:gd name="T43" fmla="*/ 237 h 1689"/>
                  <a:gd name="T44" fmla="*/ 277 w 2320"/>
                  <a:gd name="T45" fmla="*/ 242 h 1689"/>
                  <a:gd name="T46" fmla="*/ 262 w 2320"/>
                  <a:gd name="T47" fmla="*/ 259 h 1689"/>
                  <a:gd name="T48" fmla="*/ 229 w 2320"/>
                  <a:gd name="T49" fmla="*/ 265 h 1689"/>
                  <a:gd name="T50" fmla="*/ 204 w 2320"/>
                  <a:gd name="T51" fmla="*/ 274 h 1689"/>
                  <a:gd name="T52" fmla="*/ 164 w 2320"/>
                  <a:gd name="T53" fmla="*/ 285 h 1689"/>
                  <a:gd name="T54" fmla="*/ 130 w 2320"/>
                  <a:gd name="T55" fmla="*/ 297 h 1689"/>
                  <a:gd name="T56" fmla="*/ 113 w 2320"/>
                  <a:gd name="T57" fmla="*/ 297 h 1689"/>
                  <a:gd name="T58" fmla="*/ 93 w 2320"/>
                  <a:gd name="T59" fmla="*/ 313 h 1689"/>
                  <a:gd name="T60" fmla="*/ 56 w 2320"/>
                  <a:gd name="T61" fmla="*/ 320 h 1689"/>
                  <a:gd name="T62" fmla="*/ 44 w 2320"/>
                  <a:gd name="T63" fmla="*/ 300 h 1689"/>
                  <a:gd name="T64" fmla="*/ 39 w 2320"/>
                  <a:gd name="T65" fmla="*/ 248 h 1689"/>
                  <a:gd name="T66" fmla="*/ 26 w 2320"/>
                  <a:gd name="T67" fmla="*/ 252 h 1689"/>
                  <a:gd name="T68" fmla="*/ 23 w 2320"/>
                  <a:gd name="T69" fmla="*/ 196 h 1689"/>
                  <a:gd name="T70" fmla="*/ 0 w 2320"/>
                  <a:gd name="T71" fmla="*/ 115 h 168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320" h="1689">
                    <a:moveTo>
                      <a:pt x="0" y="606"/>
                    </a:moveTo>
                    <a:lnTo>
                      <a:pt x="112" y="510"/>
                    </a:lnTo>
                    <a:lnTo>
                      <a:pt x="238" y="516"/>
                    </a:lnTo>
                    <a:lnTo>
                      <a:pt x="622" y="390"/>
                    </a:lnTo>
                    <a:lnTo>
                      <a:pt x="1192" y="198"/>
                    </a:lnTo>
                    <a:lnTo>
                      <a:pt x="1852" y="0"/>
                    </a:lnTo>
                    <a:lnTo>
                      <a:pt x="2110" y="174"/>
                    </a:lnTo>
                    <a:lnTo>
                      <a:pt x="2206" y="216"/>
                    </a:lnTo>
                    <a:lnTo>
                      <a:pt x="2122" y="336"/>
                    </a:lnTo>
                    <a:lnTo>
                      <a:pt x="2071" y="486"/>
                    </a:lnTo>
                    <a:lnTo>
                      <a:pt x="2176" y="654"/>
                    </a:lnTo>
                    <a:lnTo>
                      <a:pt x="2314" y="756"/>
                    </a:lnTo>
                    <a:lnTo>
                      <a:pt x="2320" y="840"/>
                    </a:lnTo>
                    <a:lnTo>
                      <a:pt x="2266" y="935"/>
                    </a:lnTo>
                    <a:lnTo>
                      <a:pt x="2230" y="1037"/>
                    </a:lnTo>
                    <a:lnTo>
                      <a:pt x="2156" y="1115"/>
                    </a:lnTo>
                    <a:lnTo>
                      <a:pt x="2042" y="1125"/>
                    </a:lnTo>
                    <a:lnTo>
                      <a:pt x="1978" y="1167"/>
                    </a:lnTo>
                    <a:lnTo>
                      <a:pt x="1912" y="1189"/>
                    </a:lnTo>
                    <a:lnTo>
                      <a:pt x="1786" y="1181"/>
                    </a:lnTo>
                    <a:lnTo>
                      <a:pt x="1718" y="1187"/>
                    </a:lnTo>
                    <a:lnTo>
                      <a:pt x="1574" y="1251"/>
                    </a:lnTo>
                    <a:lnTo>
                      <a:pt x="1462" y="1275"/>
                    </a:lnTo>
                    <a:lnTo>
                      <a:pt x="1382" y="1367"/>
                    </a:lnTo>
                    <a:lnTo>
                      <a:pt x="1208" y="1397"/>
                    </a:lnTo>
                    <a:lnTo>
                      <a:pt x="1080" y="1445"/>
                    </a:lnTo>
                    <a:lnTo>
                      <a:pt x="866" y="1505"/>
                    </a:lnTo>
                    <a:lnTo>
                      <a:pt x="687" y="1568"/>
                    </a:lnTo>
                    <a:lnTo>
                      <a:pt x="597" y="1568"/>
                    </a:lnTo>
                    <a:lnTo>
                      <a:pt x="489" y="1653"/>
                    </a:lnTo>
                    <a:lnTo>
                      <a:pt x="297" y="1689"/>
                    </a:lnTo>
                    <a:lnTo>
                      <a:pt x="234" y="1581"/>
                    </a:lnTo>
                    <a:lnTo>
                      <a:pt x="208" y="1307"/>
                    </a:lnTo>
                    <a:lnTo>
                      <a:pt x="136" y="1329"/>
                    </a:lnTo>
                    <a:lnTo>
                      <a:pt x="122" y="1035"/>
                    </a:lnTo>
                    <a:lnTo>
                      <a:pt x="0" y="60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Freeform 152">
                <a:extLst>
                  <a:ext uri="{FF2B5EF4-FFF2-40B4-BE49-F238E27FC236}">
                    <a16:creationId xmlns:a16="http://schemas.microsoft.com/office/drawing/2014/main" id="{BDD8EE21-F64C-4ED2-9EF8-5163555E1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6483" y="2589586"/>
                <a:ext cx="567963" cy="501231"/>
              </a:xfrm>
              <a:custGeom>
                <a:avLst/>
                <a:gdLst>
                  <a:gd name="T0" fmla="*/ 0 w 2597"/>
                  <a:gd name="T1" fmla="*/ 421 h 2224"/>
                  <a:gd name="T2" fmla="*/ 24 w 2597"/>
                  <a:gd name="T3" fmla="*/ 422 h 2224"/>
                  <a:gd name="T4" fmla="*/ 207 w 2597"/>
                  <a:gd name="T5" fmla="*/ 361 h 2224"/>
                  <a:gd name="T6" fmla="*/ 330 w 2597"/>
                  <a:gd name="T7" fmla="*/ 324 h 2224"/>
                  <a:gd name="T8" fmla="*/ 380 w 2597"/>
                  <a:gd name="T9" fmla="*/ 357 h 2224"/>
                  <a:gd name="T10" fmla="*/ 398 w 2597"/>
                  <a:gd name="T11" fmla="*/ 365 h 2224"/>
                  <a:gd name="T12" fmla="*/ 436 w 2597"/>
                  <a:gd name="T13" fmla="*/ 367 h 2224"/>
                  <a:gd name="T14" fmla="*/ 474 w 2597"/>
                  <a:gd name="T15" fmla="*/ 373 h 2224"/>
                  <a:gd name="T16" fmla="*/ 493 w 2597"/>
                  <a:gd name="T17" fmla="*/ 346 h 2224"/>
                  <a:gd name="T18" fmla="*/ 483 w 2597"/>
                  <a:gd name="T19" fmla="*/ 334 h 2224"/>
                  <a:gd name="T20" fmla="*/ 482 w 2597"/>
                  <a:gd name="T21" fmla="*/ 314 h 2224"/>
                  <a:gd name="T22" fmla="*/ 465 w 2597"/>
                  <a:gd name="T23" fmla="*/ 301 h 2224"/>
                  <a:gd name="T24" fmla="*/ 459 w 2597"/>
                  <a:gd name="T25" fmla="*/ 278 h 2224"/>
                  <a:gd name="T26" fmla="*/ 454 w 2597"/>
                  <a:gd name="T27" fmla="*/ 241 h 2224"/>
                  <a:gd name="T28" fmla="*/ 447 w 2597"/>
                  <a:gd name="T29" fmla="*/ 198 h 2224"/>
                  <a:gd name="T30" fmla="*/ 439 w 2597"/>
                  <a:gd name="T31" fmla="*/ 170 h 2224"/>
                  <a:gd name="T32" fmla="*/ 433 w 2597"/>
                  <a:gd name="T33" fmla="*/ 132 h 2224"/>
                  <a:gd name="T34" fmla="*/ 396 w 2597"/>
                  <a:gd name="T35" fmla="*/ 73 h 2224"/>
                  <a:gd name="T36" fmla="*/ 385 w 2597"/>
                  <a:gd name="T37" fmla="*/ 28 h 2224"/>
                  <a:gd name="T38" fmla="*/ 377 w 2597"/>
                  <a:gd name="T39" fmla="*/ 11 h 2224"/>
                  <a:gd name="T40" fmla="*/ 362 w 2597"/>
                  <a:gd name="T41" fmla="*/ 0 h 2224"/>
                  <a:gd name="T42" fmla="*/ 351 w 2597"/>
                  <a:gd name="T43" fmla="*/ 11 h 2224"/>
                  <a:gd name="T44" fmla="*/ 328 w 2597"/>
                  <a:gd name="T45" fmla="*/ 16 h 2224"/>
                  <a:gd name="T46" fmla="*/ 301 w 2597"/>
                  <a:gd name="T47" fmla="*/ 29 h 2224"/>
                  <a:gd name="T48" fmla="*/ 260 w 2597"/>
                  <a:gd name="T49" fmla="*/ 39 h 2224"/>
                  <a:gd name="T50" fmla="*/ 243 w 2597"/>
                  <a:gd name="T51" fmla="*/ 61 h 2224"/>
                  <a:gd name="T52" fmla="*/ 225 w 2597"/>
                  <a:gd name="T53" fmla="*/ 85 h 2224"/>
                  <a:gd name="T54" fmla="*/ 227 w 2597"/>
                  <a:gd name="T55" fmla="*/ 108 h 2224"/>
                  <a:gd name="T56" fmla="*/ 233 w 2597"/>
                  <a:gd name="T57" fmla="*/ 123 h 2224"/>
                  <a:gd name="T58" fmla="*/ 197 w 2597"/>
                  <a:gd name="T59" fmla="*/ 159 h 2224"/>
                  <a:gd name="T60" fmla="*/ 211 w 2597"/>
                  <a:gd name="T61" fmla="*/ 165 h 2224"/>
                  <a:gd name="T62" fmla="*/ 225 w 2597"/>
                  <a:gd name="T63" fmla="*/ 159 h 2224"/>
                  <a:gd name="T64" fmla="*/ 228 w 2597"/>
                  <a:gd name="T65" fmla="*/ 173 h 2224"/>
                  <a:gd name="T66" fmla="*/ 214 w 2597"/>
                  <a:gd name="T67" fmla="*/ 187 h 2224"/>
                  <a:gd name="T68" fmla="*/ 237 w 2597"/>
                  <a:gd name="T69" fmla="*/ 198 h 2224"/>
                  <a:gd name="T70" fmla="*/ 242 w 2597"/>
                  <a:gd name="T71" fmla="*/ 216 h 2224"/>
                  <a:gd name="T72" fmla="*/ 213 w 2597"/>
                  <a:gd name="T73" fmla="*/ 225 h 2224"/>
                  <a:gd name="T74" fmla="*/ 183 w 2597"/>
                  <a:gd name="T75" fmla="*/ 243 h 2224"/>
                  <a:gd name="T76" fmla="*/ 151 w 2597"/>
                  <a:gd name="T77" fmla="*/ 267 h 2224"/>
                  <a:gd name="T78" fmla="*/ 120 w 2597"/>
                  <a:gd name="T79" fmla="*/ 261 h 2224"/>
                  <a:gd name="T80" fmla="*/ 88 w 2597"/>
                  <a:gd name="T81" fmla="*/ 273 h 2224"/>
                  <a:gd name="T82" fmla="*/ 60 w 2597"/>
                  <a:gd name="T83" fmla="*/ 291 h 2224"/>
                  <a:gd name="T84" fmla="*/ 58 w 2597"/>
                  <a:gd name="T85" fmla="*/ 310 h 2224"/>
                  <a:gd name="T86" fmla="*/ 77 w 2597"/>
                  <a:gd name="T87" fmla="*/ 329 h 2224"/>
                  <a:gd name="T88" fmla="*/ 76 w 2597"/>
                  <a:gd name="T89" fmla="*/ 351 h 2224"/>
                  <a:gd name="T90" fmla="*/ 60 w 2597"/>
                  <a:gd name="T91" fmla="*/ 369 h 2224"/>
                  <a:gd name="T92" fmla="*/ 0 w 2597"/>
                  <a:gd name="T93" fmla="*/ 421 h 222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597" h="2224">
                    <a:moveTo>
                      <a:pt x="0" y="2218"/>
                    </a:moveTo>
                    <a:lnTo>
                      <a:pt x="128" y="2224"/>
                    </a:lnTo>
                    <a:lnTo>
                      <a:pt x="1088" y="1905"/>
                    </a:lnTo>
                    <a:lnTo>
                      <a:pt x="1737" y="1708"/>
                    </a:lnTo>
                    <a:lnTo>
                      <a:pt x="2003" y="1884"/>
                    </a:lnTo>
                    <a:lnTo>
                      <a:pt x="2094" y="1924"/>
                    </a:lnTo>
                    <a:lnTo>
                      <a:pt x="2298" y="1936"/>
                    </a:lnTo>
                    <a:lnTo>
                      <a:pt x="2498" y="1968"/>
                    </a:lnTo>
                    <a:lnTo>
                      <a:pt x="2597" y="1826"/>
                    </a:lnTo>
                    <a:lnTo>
                      <a:pt x="2546" y="1760"/>
                    </a:lnTo>
                    <a:lnTo>
                      <a:pt x="2538" y="1656"/>
                    </a:lnTo>
                    <a:lnTo>
                      <a:pt x="2450" y="1584"/>
                    </a:lnTo>
                    <a:lnTo>
                      <a:pt x="2417" y="1466"/>
                    </a:lnTo>
                    <a:lnTo>
                      <a:pt x="2394" y="1272"/>
                    </a:lnTo>
                    <a:lnTo>
                      <a:pt x="2357" y="1046"/>
                    </a:lnTo>
                    <a:lnTo>
                      <a:pt x="2314" y="896"/>
                    </a:lnTo>
                    <a:lnTo>
                      <a:pt x="2282" y="696"/>
                    </a:lnTo>
                    <a:lnTo>
                      <a:pt x="2087" y="386"/>
                    </a:lnTo>
                    <a:lnTo>
                      <a:pt x="2027" y="146"/>
                    </a:lnTo>
                    <a:lnTo>
                      <a:pt x="1986" y="56"/>
                    </a:lnTo>
                    <a:lnTo>
                      <a:pt x="1906" y="0"/>
                    </a:lnTo>
                    <a:lnTo>
                      <a:pt x="1847" y="56"/>
                    </a:lnTo>
                    <a:lnTo>
                      <a:pt x="1727" y="86"/>
                    </a:lnTo>
                    <a:lnTo>
                      <a:pt x="1586" y="152"/>
                    </a:lnTo>
                    <a:lnTo>
                      <a:pt x="1367" y="206"/>
                    </a:lnTo>
                    <a:lnTo>
                      <a:pt x="1282" y="320"/>
                    </a:lnTo>
                    <a:lnTo>
                      <a:pt x="1186" y="446"/>
                    </a:lnTo>
                    <a:lnTo>
                      <a:pt x="1194" y="568"/>
                    </a:lnTo>
                    <a:lnTo>
                      <a:pt x="1226" y="648"/>
                    </a:lnTo>
                    <a:lnTo>
                      <a:pt x="1036" y="836"/>
                    </a:lnTo>
                    <a:lnTo>
                      <a:pt x="1114" y="872"/>
                    </a:lnTo>
                    <a:lnTo>
                      <a:pt x="1186" y="836"/>
                    </a:lnTo>
                    <a:lnTo>
                      <a:pt x="1202" y="912"/>
                    </a:lnTo>
                    <a:lnTo>
                      <a:pt x="1126" y="986"/>
                    </a:lnTo>
                    <a:lnTo>
                      <a:pt x="1247" y="1046"/>
                    </a:lnTo>
                    <a:lnTo>
                      <a:pt x="1277" y="1136"/>
                    </a:lnTo>
                    <a:lnTo>
                      <a:pt x="1122" y="1184"/>
                    </a:lnTo>
                    <a:lnTo>
                      <a:pt x="962" y="1280"/>
                    </a:lnTo>
                    <a:lnTo>
                      <a:pt x="796" y="1406"/>
                    </a:lnTo>
                    <a:lnTo>
                      <a:pt x="634" y="1376"/>
                    </a:lnTo>
                    <a:lnTo>
                      <a:pt x="466" y="1440"/>
                    </a:lnTo>
                    <a:lnTo>
                      <a:pt x="314" y="1536"/>
                    </a:lnTo>
                    <a:lnTo>
                      <a:pt x="306" y="1632"/>
                    </a:lnTo>
                    <a:lnTo>
                      <a:pt x="406" y="1736"/>
                    </a:lnTo>
                    <a:lnTo>
                      <a:pt x="402" y="1848"/>
                    </a:lnTo>
                    <a:lnTo>
                      <a:pt x="316" y="1946"/>
                    </a:lnTo>
                    <a:lnTo>
                      <a:pt x="0" y="221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" name="Freeform 153">
                <a:extLst>
                  <a:ext uri="{FF2B5EF4-FFF2-40B4-BE49-F238E27FC236}">
                    <a16:creationId xmlns:a16="http://schemas.microsoft.com/office/drawing/2014/main" id="{5FFEEFAF-DD9B-4E04-9AF9-22D759901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3527" y="2532573"/>
                <a:ext cx="161288" cy="295749"/>
              </a:xfrm>
              <a:custGeom>
                <a:avLst/>
                <a:gdLst>
                  <a:gd name="T0" fmla="*/ 0 w 734"/>
                  <a:gd name="T1" fmla="*/ 48 h 1311"/>
                  <a:gd name="T2" fmla="*/ 68 w 734"/>
                  <a:gd name="T3" fmla="*/ 27 h 1311"/>
                  <a:gd name="T4" fmla="*/ 106 w 734"/>
                  <a:gd name="T5" fmla="*/ 4 h 1311"/>
                  <a:gd name="T6" fmla="*/ 124 w 734"/>
                  <a:gd name="T7" fmla="*/ 0 h 1311"/>
                  <a:gd name="T8" fmla="*/ 136 w 734"/>
                  <a:gd name="T9" fmla="*/ 34 h 1311"/>
                  <a:gd name="T10" fmla="*/ 140 w 734"/>
                  <a:gd name="T11" fmla="*/ 56 h 1311"/>
                  <a:gd name="T12" fmla="*/ 124 w 734"/>
                  <a:gd name="T13" fmla="*/ 80 h 1311"/>
                  <a:gd name="T14" fmla="*/ 122 w 734"/>
                  <a:gd name="T15" fmla="*/ 126 h 1311"/>
                  <a:gd name="T16" fmla="*/ 124 w 734"/>
                  <a:gd name="T17" fmla="*/ 154 h 1311"/>
                  <a:gd name="T18" fmla="*/ 126 w 734"/>
                  <a:gd name="T19" fmla="*/ 182 h 1311"/>
                  <a:gd name="T20" fmla="*/ 134 w 734"/>
                  <a:gd name="T21" fmla="*/ 217 h 1311"/>
                  <a:gd name="T22" fmla="*/ 140 w 734"/>
                  <a:gd name="T23" fmla="*/ 231 h 1311"/>
                  <a:gd name="T24" fmla="*/ 87 w 734"/>
                  <a:gd name="T25" fmla="*/ 249 h 1311"/>
                  <a:gd name="T26" fmla="*/ 77 w 734"/>
                  <a:gd name="T27" fmla="*/ 219 h 1311"/>
                  <a:gd name="T28" fmla="*/ 71 w 734"/>
                  <a:gd name="T29" fmla="*/ 181 h 1311"/>
                  <a:gd name="T30" fmla="*/ 34 w 734"/>
                  <a:gd name="T31" fmla="*/ 121 h 1311"/>
                  <a:gd name="T32" fmla="*/ 23 w 734"/>
                  <a:gd name="T33" fmla="*/ 78 h 1311"/>
                  <a:gd name="T34" fmla="*/ 16 w 734"/>
                  <a:gd name="T35" fmla="*/ 60 h 1311"/>
                  <a:gd name="T36" fmla="*/ 0 w 734"/>
                  <a:gd name="T37" fmla="*/ 48 h 1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34" h="1311">
                    <a:moveTo>
                      <a:pt x="0" y="255"/>
                    </a:moveTo>
                    <a:lnTo>
                      <a:pt x="358" y="143"/>
                    </a:lnTo>
                    <a:lnTo>
                      <a:pt x="558" y="23"/>
                    </a:lnTo>
                    <a:lnTo>
                      <a:pt x="651" y="0"/>
                    </a:lnTo>
                    <a:lnTo>
                      <a:pt x="711" y="180"/>
                    </a:lnTo>
                    <a:lnTo>
                      <a:pt x="734" y="295"/>
                    </a:lnTo>
                    <a:lnTo>
                      <a:pt x="651" y="420"/>
                    </a:lnTo>
                    <a:lnTo>
                      <a:pt x="638" y="663"/>
                    </a:lnTo>
                    <a:lnTo>
                      <a:pt x="651" y="810"/>
                    </a:lnTo>
                    <a:lnTo>
                      <a:pt x="662" y="959"/>
                    </a:lnTo>
                    <a:lnTo>
                      <a:pt x="702" y="1143"/>
                    </a:lnTo>
                    <a:lnTo>
                      <a:pt x="734" y="1215"/>
                    </a:lnTo>
                    <a:lnTo>
                      <a:pt x="454" y="1311"/>
                    </a:lnTo>
                    <a:lnTo>
                      <a:pt x="406" y="1155"/>
                    </a:lnTo>
                    <a:lnTo>
                      <a:pt x="374" y="953"/>
                    </a:lnTo>
                    <a:lnTo>
                      <a:pt x="180" y="639"/>
                    </a:lnTo>
                    <a:lnTo>
                      <a:pt x="122" y="409"/>
                    </a:lnTo>
                    <a:lnTo>
                      <a:pt x="82" y="31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4" name="Freeform 154">
                <a:extLst>
                  <a:ext uri="{FF2B5EF4-FFF2-40B4-BE49-F238E27FC236}">
                    <a16:creationId xmlns:a16="http://schemas.microsoft.com/office/drawing/2014/main" id="{9AC68A00-A146-4247-8CE1-929EA9B64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5048" y="3023114"/>
                <a:ext cx="131334" cy="268431"/>
              </a:xfrm>
              <a:custGeom>
                <a:avLst/>
                <a:gdLst>
                  <a:gd name="T0" fmla="*/ 10 w 601"/>
                  <a:gd name="T1" fmla="*/ 23 h 1190"/>
                  <a:gd name="T2" fmla="*/ 0 w 601"/>
                  <a:gd name="T3" fmla="*/ 51 h 1190"/>
                  <a:gd name="T4" fmla="*/ 20 w 601"/>
                  <a:gd name="T5" fmla="*/ 84 h 1190"/>
                  <a:gd name="T6" fmla="*/ 46 w 601"/>
                  <a:gd name="T7" fmla="*/ 103 h 1190"/>
                  <a:gd name="T8" fmla="*/ 47 w 601"/>
                  <a:gd name="T9" fmla="*/ 119 h 1190"/>
                  <a:gd name="T10" fmla="*/ 38 w 601"/>
                  <a:gd name="T11" fmla="*/ 136 h 1190"/>
                  <a:gd name="T12" fmla="*/ 30 w 601"/>
                  <a:gd name="T13" fmla="*/ 156 h 1190"/>
                  <a:gd name="T14" fmla="*/ 17 w 601"/>
                  <a:gd name="T15" fmla="*/ 171 h 1190"/>
                  <a:gd name="T16" fmla="*/ 27 w 601"/>
                  <a:gd name="T17" fmla="*/ 201 h 1190"/>
                  <a:gd name="T18" fmla="*/ 48 w 601"/>
                  <a:gd name="T19" fmla="*/ 198 h 1190"/>
                  <a:gd name="T20" fmla="*/ 66 w 601"/>
                  <a:gd name="T21" fmla="*/ 216 h 1190"/>
                  <a:gd name="T22" fmla="*/ 85 w 601"/>
                  <a:gd name="T23" fmla="*/ 226 h 1190"/>
                  <a:gd name="T24" fmla="*/ 91 w 601"/>
                  <a:gd name="T25" fmla="*/ 188 h 1190"/>
                  <a:gd name="T26" fmla="*/ 97 w 601"/>
                  <a:gd name="T27" fmla="*/ 165 h 1190"/>
                  <a:gd name="T28" fmla="*/ 102 w 601"/>
                  <a:gd name="T29" fmla="*/ 137 h 1190"/>
                  <a:gd name="T30" fmla="*/ 114 w 601"/>
                  <a:gd name="T31" fmla="*/ 108 h 1190"/>
                  <a:gd name="T32" fmla="*/ 108 w 601"/>
                  <a:gd name="T33" fmla="*/ 74 h 1190"/>
                  <a:gd name="T34" fmla="*/ 86 w 601"/>
                  <a:gd name="T35" fmla="*/ 57 h 1190"/>
                  <a:gd name="T36" fmla="*/ 86 w 601"/>
                  <a:gd name="T37" fmla="*/ 33 h 1190"/>
                  <a:gd name="T38" fmla="*/ 102 w 601"/>
                  <a:gd name="T39" fmla="*/ 9 h 1190"/>
                  <a:gd name="T40" fmla="*/ 64 w 601"/>
                  <a:gd name="T41" fmla="*/ 2 h 1190"/>
                  <a:gd name="T42" fmla="*/ 26 w 601"/>
                  <a:gd name="T43" fmla="*/ 0 h 1190"/>
                  <a:gd name="T44" fmla="*/ 10 w 601"/>
                  <a:gd name="T45" fmla="*/ 23 h 11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01" h="1190">
                    <a:moveTo>
                      <a:pt x="54" y="119"/>
                    </a:moveTo>
                    <a:lnTo>
                      <a:pt x="0" y="269"/>
                    </a:lnTo>
                    <a:lnTo>
                      <a:pt x="106" y="440"/>
                    </a:lnTo>
                    <a:lnTo>
                      <a:pt x="244" y="540"/>
                    </a:lnTo>
                    <a:lnTo>
                      <a:pt x="250" y="624"/>
                    </a:lnTo>
                    <a:lnTo>
                      <a:pt x="199" y="716"/>
                    </a:lnTo>
                    <a:lnTo>
                      <a:pt x="159" y="821"/>
                    </a:lnTo>
                    <a:lnTo>
                      <a:pt x="87" y="902"/>
                    </a:lnTo>
                    <a:lnTo>
                      <a:pt x="141" y="1059"/>
                    </a:lnTo>
                    <a:lnTo>
                      <a:pt x="254" y="1044"/>
                    </a:lnTo>
                    <a:lnTo>
                      <a:pt x="346" y="1135"/>
                    </a:lnTo>
                    <a:lnTo>
                      <a:pt x="446" y="1190"/>
                    </a:lnTo>
                    <a:lnTo>
                      <a:pt x="481" y="989"/>
                    </a:lnTo>
                    <a:lnTo>
                      <a:pt x="511" y="869"/>
                    </a:lnTo>
                    <a:lnTo>
                      <a:pt x="538" y="724"/>
                    </a:lnTo>
                    <a:lnTo>
                      <a:pt x="601" y="569"/>
                    </a:lnTo>
                    <a:lnTo>
                      <a:pt x="571" y="389"/>
                    </a:lnTo>
                    <a:lnTo>
                      <a:pt x="451" y="299"/>
                    </a:lnTo>
                    <a:lnTo>
                      <a:pt x="455" y="175"/>
                    </a:lnTo>
                    <a:lnTo>
                      <a:pt x="540" y="45"/>
                    </a:lnTo>
                    <a:lnTo>
                      <a:pt x="340" y="12"/>
                    </a:lnTo>
                    <a:lnTo>
                      <a:pt x="135" y="0"/>
                    </a:lnTo>
                    <a:lnTo>
                      <a:pt x="54" y="11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5" name="Freeform 155">
                <a:extLst>
                  <a:ext uri="{FF2B5EF4-FFF2-40B4-BE49-F238E27FC236}">
                    <a16:creationId xmlns:a16="http://schemas.microsoft.com/office/drawing/2014/main" id="{D369F118-928B-4299-A6A2-B6AB54035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276" y="2859204"/>
                <a:ext cx="153223" cy="141342"/>
              </a:xfrm>
              <a:custGeom>
                <a:avLst/>
                <a:gdLst>
                  <a:gd name="T0" fmla="*/ 34 w 700"/>
                  <a:gd name="T1" fmla="*/ 119 h 630"/>
                  <a:gd name="T2" fmla="*/ 93 w 700"/>
                  <a:gd name="T3" fmla="*/ 80 h 630"/>
                  <a:gd name="T4" fmla="*/ 133 w 700"/>
                  <a:gd name="T5" fmla="*/ 55 h 630"/>
                  <a:gd name="T6" fmla="*/ 130 w 700"/>
                  <a:gd name="T7" fmla="*/ 24 h 630"/>
                  <a:gd name="T8" fmla="*/ 104 w 700"/>
                  <a:gd name="T9" fmla="*/ 0 h 630"/>
                  <a:gd name="T10" fmla="*/ 0 w 700"/>
                  <a:gd name="T11" fmla="*/ 52 h 630"/>
                  <a:gd name="T12" fmla="*/ 6 w 700"/>
                  <a:gd name="T13" fmla="*/ 73 h 630"/>
                  <a:gd name="T14" fmla="*/ 23 w 700"/>
                  <a:gd name="T15" fmla="*/ 87 h 630"/>
                  <a:gd name="T16" fmla="*/ 25 w 700"/>
                  <a:gd name="T17" fmla="*/ 108 h 630"/>
                  <a:gd name="T18" fmla="*/ 34 w 700"/>
                  <a:gd name="T19" fmla="*/ 119 h 6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00" h="630">
                    <a:moveTo>
                      <a:pt x="181" y="630"/>
                    </a:moveTo>
                    <a:lnTo>
                      <a:pt x="490" y="421"/>
                    </a:lnTo>
                    <a:lnTo>
                      <a:pt x="700" y="293"/>
                    </a:lnTo>
                    <a:lnTo>
                      <a:pt x="682" y="128"/>
                    </a:lnTo>
                    <a:lnTo>
                      <a:pt x="545" y="0"/>
                    </a:lnTo>
                    <a:lnTo>
                      <a:pt x="0" y="276"/>
                    </a:lnTo>
                    <a:lnTo>
                      <a:pt x="31" y="388"/>
                    </a:lnTo>
                    <a:lnTo>
                      <a:pt x="120" y="463"/>
                    </a:lnTo>
                    <a:lnTo>
                      <a:pt x="130" y="570"/>
                    </a:lnTo>
                    <a:lnTo>
                      <a:pt x="181" y="63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6" name="Freeform 156">
                <a:extLst>
                  <a:ext uri="{FF2B5EF4-FFF2-40B4-BE49-F238E27FC236}">
                    <a16:creationId xmlns:a16="http://schemas.microsoft.com/office/drawing/2014/main" id="{6446D07D-144D-4ECE-A048-BC36E41BE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3755" y="2730926"/>
                <a:ext cx="300686" cy="191228"/>
              </a:xfrm>
              <a:custGeom>
                <a:avLst/>
                <a:gdLst>
                  <a:gd name="T0" fmla="*/ 142 w 1383"/>
                  <a:gd name="T1" fmla="*/ 17 h 850"/>
                  <a:gd name="T2" fmla="*/ 131 w 1383"/>
                  <a:gd name="T3" fmla="*/ 40 h 850"/>
                  <a:gd name="T4" fmla="*/ 53 w 1383"/>
                  <a:gd name="T5" fmla="*/ 64 h 850"/>
                  <a:gd name="T6" fmla="*/ 0 w 1383"/>
                  <a:gd name="T7" fmla="*/ 83 h 850"/>
                  <a:gd name="T8" fmla="*/ 6 w 1383"/>
                  <a:gd name="T9" fmla="*/ 122 h 850"/>
                  <a:gd name="T10" fmla="*/ 11 w 1383"/>
                  <a:gd name="T11" fmla="*/ 161 h 850"/>
                  <a:gd name="T12" fmla="*/ 113 w 1383"/>
                  <a:gd name="T13" fmla="*/ 109 h 850"/>
                  <a:gd name="T14" fmla="*/ 156 w 1383"/>
                  <a:gd name="T15" fmla="*/ 96 h 850"/>
                  <a:gd name="T16" fmla="*/ 172 w 1383"/>
                  <a:gd name="T17" fmla="*/ 128 h 850"/>
                  <a:gd name="T18" fmla="*/ 193 w 1383"/>
                  <a:gd name="T19" fmla="*/ 142 h 850"/>
                  <a:gd name="T20" fmla="*/ 201 w 1383"/>
                  <a:gd name="T21" fmla="*/ 125 h 850"/>
                  <a:gd name="T22" fmla="*/ 233 w 1383"/>
                  <a:gd name="T23" fmla="*/ 102 h 850"/>
                  <a:gd name="T24" fmla="*/ 261 w 1383"/>
                  <a:gd name="T25" fmla="*/ 85 h 850"/>
                  <a:gd name="T26" fmla="*/ 252 w 1383"/>
                  <a:gd name="T27" fmla="*/ 73 h 850"/>
                  <a:gd name="T28" fmla="*/ 250 w 1383"/>
                  <a:gd name="T29" fmla="*/ 62 h 850"/>
                  <a:gd name="T30" fmla="*/ 245 w 1383"/>
                  <a:gd name="T31" fmla="*/ 44 h 850"/>
                  <a:gd name="T32" fmla="*/ 240 w 1383"/>
                  <a:gd name="T33" fmla="*/ 50 h 850"/>
                  <a:gd name="T34" fmla="*/ 243 w 1383"/>
                  <a:gd name="T35" fmla="*/ 60 h 850"/>
                  <a:gd name="T36" fmla="*/ 240 w 1383"/>
                  <a:gd name="T37" fmla="*/ 70 h 850"/>
                  <a:gd name="T38" fmla="*/ 245 w 1383"/>
                  <a:gd name="T39" fmla="*/ 82 h 850"/>
                  <a:gd name="T40" fmla="*/ 227 w 1383"/>
                  <a:gd name="T41" fmla="*/ 97 h 850"/>
                  <a:gd name="T42" fmla="*/ 204 w 1383"/>
                  <a:gd name="T43" fmla="*/ 85 h 850"/>
                  <a:gd name="T44" fmla="*/ 176 w 1383"/>
                  <a:gd name="T45" fmla="*/ 51 h 850"/>
                  <a:gd name="T46" fmla="*/ 168 w 1383"/>
                  <a:gd name="T47" fmla="*/ 23 h 850"/>
                  <a:gd name="T48" fmla="*/ 142 w 1383"/>
                  <a:gd name="T49" fmla="*/ 0 h 850"/>
                  <a:gd name="T50" fmla="*/ 142 w 1383"/>
                  <a:gd name="T51" fmla="*/ 17 h 85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83" h="850">
                    <a:moveTo>
                      <a:pt x="753" y="90"/>
                    </a:moveTo>
                    <a:lnTo>
                      <a:pt x="693" y="210"/>
                    </a:lnTo>
                    <a:lnTo>
                      <a:pt x="281" y="340"/>
                    </a:lnTo>
                    <a:lnTo>
                      <a:pt x="0" y="436"/>
                    </a:lnTo>
                    <a:lnTo>
                      <a:pt x="30" y="645"/>
                    </a:lnTo>
                    <a:lnTo>
                      <a:pt x="57" y="850"/>
                    </a:lnTo>
                    <a:lnTo>
                      <a:pt x="597" y="573"/>
                    </a:lnTo>
                    <a:lnTo>
                      <a:pt x="825" y="507"/>
                    </a:lnTo>
                    <a:lnTo>
                      <a:pt x="913" y="675"/>
                    </a:lnTo>
                    <a:lnTo>
                      <a:pt x="1023" y="750"/>
                    </a:lnTo>
                    <a:lnTo>
                      <a:pt x="1065" y="659"/>
                    </a:lnTo>
                    <a:lnTo>
                      <a:pt x="1233" y="540"/>
                    </a:lnTo>
                    <a:lnTo>
                      <a:pt x="1383" y="450"/>
                    </a:lnTo>
                    <a:lnTo>
                      <a:pt x="1337" y="383"/>
                    </a:lnTo>
                    <a:lnTo>
                      <a:pt x="1325" y="325"/>
                    </a:lnTo>
                    <a:lnTo>
                      <a:pt x="1297" y="233"/>
                    </a:lnTo>
                    <a:lnTo>
                      <a:pt x="1273" y="263"/>
                    </a:lnTo>
                    <a:lnTo>
                      <a:pt x="1285" y="319"/>
                    </a:lnTo>
                    <a:lnTo>
                      <a:pt x="1273" y="371"/>
                    </a:lnTo>
                    <a:lnTo>
                      <a:pt x="1297" y="435"/>
                    </a:lnTo>
                    <a:lnTo>
                      <a:pt x="1203" y="510"/>
                    </a:lnTo>
                    <a:lnTo>
                      <a:pt x="1081" y="451"/>
                    </a:lnTo>
                    <a:lnTo>
                      <a:pt x="933" y="270"/>
                    </a:lnTo>
                    <a:lnTo>
                      <a:pt x="889" y="123"/>
                    </a:lnTo>
                    <a:lnTo>
                      <a:pt x="753" y="0"/>
                    </a:lnTo>
                    <a:lnTo>
                      <a:pt x="753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" name="Freeform 157">
                <a:extLst>
                  <a:ext uri="{FF2B5EF4-FFF2-40B4-BE49-F238E27FC236}">
                    <a16:creationId xmlns:a16="http://schemas.microsoft.com/office/drawing/2014/main" id="{70C36F1D-361B-467C-A65A-078961740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4077" y="2511194"/>
                <a:ext cx="133638" cy="294562"/>
              </a:xfrm>
              <a:custGeom>
                <a:avLst/>
                <a:gdLst>
                  <a:gd name="T0" fmla="*/ 66 w 615"/>
                  <a:gd name="T1" fmla="*/ 233 h 1311"/>
                  <a:gd name="T2" fmla="*/ 96 w 615"/>
                  <a:gd name="T3" fmla="*/ 224 h 1311"/>
                  <a:gd name="T4" fmla="*/ 107 w 615"/>
                  <a:gd name="T5" fmla="*/ 201 h 1311"/>
                  <a:gd name="T6" fmla="*/ 107 w 615"/>
                  <a:gd name="T7" fmla="*/ 184 h 1311"/>
                  <a:gd name="T8" fmla="*/ 116 w 615"/>
                  <a:gd name="T9" fmla="*/ 170 h 1311"/>
                  <a:gd name="T10" fmla="*/ 96 w 615"/>
                  <a:gd name="T11" fmla="*/ 162 h 1311"/>
                  <a:gd name="T12" fmla="*/ 89 w 615"/>
                  <a:gd name="T13" fmla="*/ 136 h 1311"/>
                  <a:gd name="T14" fmla="*/ 54 w 615"/>
                  <a:gd name="T15" fmla="*/ 74 h 1311"/>
                  <a:gd name="T16" fmla="*/ 25 w 615"/>
                  <a:gd name="T17" fmla="*/ 0 h 1311"/>
                  <a:gd name="T18" fmla="*/ 9 w 615"/>
                  <a:gd name="T19" fmla="*/ 6 h 1311"/>
                  <a:gd name="T20" fmla="*/ 2 w 615"/>
                  <a:gd name="T21" fmla="*/ 18 h 1311"/>
                  <a:gd name="T22" fmla="*/ 14 w 615"/>
                  <a:gd name="T23" fmla="*/ 52 h 1311"/>
                  <a:gd name="T24" fmla="*/ 18 w 615"/>
                  <a:gd name="T25" fmla="*/ 74 h 1311"/>
                  <a:gd name="T26" fmla="*/ 2 w 615"/>
                  <a:gd name="T27" fmla="*/ 97 h 1311"/>
                  <a:gd name="T28" fmla="*/ 0 w 615"/>
                  <a:gd name="T29" fmla="*/ 145 h 1311"/>
                  <a:gd name="T30" fmla="*/ 5 w 615"/>
                  <a:gd name="T31" fmla="*/ 200 h 1311"/>
                  <a:gd name="T32" fmla="*/ 12 w 615"/>
                  <a:gd name="T33" fmla="*/ 234 h 1311"/>
                  <a:gd name="T34" fmla="*/ 18 w 615"/>
                  <a:gd name="T35" fmla="*/ 248 h 1311"/>
                  <a:gd name="T36" fmla="*/ 66 w 615"/>
                  <a:gd name="T37" fmla="*/ 233 h 1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15" h="1311">
                    <a:moveTo>
                      <a:pt x="349" y="1231"/>
                    </a:moveTo>
                    <a:lnTo>
                      <a:pt x="507" y="1183"/>
                    </a:lnTo>
                    <a:lnTo>
                      <a:pt x="567" y="1063"/>
                    </a:lnTo>
                    <a:lnTo>
                      <a:pt x="567" y="975"/>
                    </a:lnTo>
                    <a:lnTo>
                      <a:pt x="615" y="900"/>
                    </a:lnTo>
                    <a:lnTo>
                      <a:pt x="508" y="859"/>
                    </a:lnTo>
                    <a:lnTo>
                      <a:pt x="472" y="721"/>
                    </a:lnTo>
                    <a:lnTo>
                      <a:pt x="285" y="390"/>
                    </a:lnTo>
                    <a:lnTo>
                      <a:pt x="135" y="0"/>
                    </a:lnTo>
                    <a:lnTo>
                      <a:pt x="46" y="31"/>
                    </a:lnTo>
                    <a:lnTo>
                      <a:pt x="13" y="97"/>
                    </a:lnTo>
                    <a:lnTo>
                      <a:pt x="75" y="277"/>
                    </a:lnTo>
                    <a:lnTo>
                      <a:pt x="96" y="393"/>
                    </a:lnTo>
                    <a:lnTo>
                      <a:pt x="12" y="514"/>
                    </a:lnTo>
                    <a:lnTo>
                      <a:pt x="0" y="766"/>
                    </a:lnTo>
                    <a:lnTo>
                      <a:pt x="24" y="1056"/>
                    </a:lnTo>
                    <a:lnTo>
                      <a:pt x="64" y="1239"/>
                    </a:lnTo>
                    <a:lnTo>
                      <a:pt x="96" y="1311"/>
                    </a:lnTo>
                    <a:lnTo>
                      <a:pt x="349" y="123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Freeform 158">
                <a:extLst>
                  <a:ext uri="{FF2B5EF4-FFF2-40B4-BE49-F238E27FC236}">
                    <a16:creationId xmlns:a16="http://schemas.microsoft.com/office/drawing/2014/main" id="{DC60FEE7-D03E-4942-99D2-5E17C3A2F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2879" y="2216632"/>
                <a:ext cx="302990" cy="497667"/>
              </a:xfrm>
              <a:custGeom>
                <a:avLst/>
                <a:gdLst>
                  <a:gd name="T0" fmla="*/ 0 w 1386"/>
                  <a:gd name="T1" fmla="*/ 249 h 2211"/>
                  <a:gd name="T2" fmla="*/ 29 w 1386"/>
                  <a:gd name="T3" fmla="*/ 323 h 2211"/>
                  <a:gd name="T4" fmla="*/ 64 w 1386"/>
                  <a:gd name="T5" fmla="*/ 385 h 2211"/>
                  <a:gd name="T6" fmla="*/ 71 w 1386"/>
                  <a:gd name="T7" fmla="*/ 411 h 2211"/>
                  <a:gd name="T8" fmla="*/ 92 w 1386"/>
                  <a:gd name="T9" fmla="*/ 419 h 2211"/>
                  <a:gd name="T10" fmla="*/ 109 w 1386"/>
                  <a:gd name="T11" fmla="*/ 374 h 2211"/>
                  <a:gd name="T12" fmla="*/ 109 w 1386"/>
                  <a:gd name="T13" fmla="*/ 351 h 2211"/>
                  <a:gd name="T14" fmla="*/ 125 w 1386"/>
                  <a:gd name="T15" fmla="*/ 333 h 2211"/>
                  <a:gd name="T16" fmla="*/ 143 w 1386"/>
                  <a:gd name="T17" fmla="*/ 318 h 2211"/>
                  <a:gd name="T18" fmla="*/ 166 w 1386"/>
                  <a:gd name="T19" fmla="*/ 289 h 2211"/>
                  <a:gd name="T20" fmla="*/ 172 w 1386"/>
                  <a:gd name="T21" fmla="*/ 266 h 2211"/>
                  <a:gd name="T22" fmla="*/ 164 w 1386"/>
                  <a:gd name="T23" fmla="*/ 260 h 2211"/>
                  <a:gd name="T24" fmla="*/ 178 w 1386"/>
                  <a:gd name="T25" fmla="*/ 245 h 2211"/>
                  <a:gd name="T26" fmla="*/ 189 w 1386"/>
                  <a:gd name="T27" fmla="*/ 266 h 2211"/>
                  <a:gd name="T28" fmla="*/ 195 w 1386"/>
                  <a:gd name="T29" fmla="*/ 261 h 2211"/>
                  <a:gd name="T30" fmla="*/ 195 w 1386"/>
                  <a:gd name="T31" fmla="*/ 232 h 2211"/>
                  <a:gd name="T32" fmla="*/ 229 w 1386"/>
                  <a:gd name="T33" fmla="*/ 215 h 2211"/>
                  <a:gd name="T34" fmla="*/ 245 w 1386"/>
                  <a:gd name="T35" fmla="*/ 200 h 2211"/>
                  <a:gd name="T36" fmla="*/ 263 w 1386"/>
                  <a:gd name="T37" fmla="*/ 181 h 2211"/>
                  <a:gd name="T38" fmla="*/ 263 w 1386"/>
                  <a:gd name="T39" fmla="*/ 158 h 2211"/>
                  <a:gd name="T40" fmla="*/ 248 w 1386"/>
                  <a:gd name="T41" fmla="*/ 150 h 2211"/>
                  <a:gd name="T42" fmla="*/ 246 w 1386"/>
                  <a:gd name="T43" fmla="*/ 136 h 2211"/>
                  <a:gd name="T44" fmla="*/ 226 w 1386"/>
                  <a:gd name="T45" fmla="*/ 138 h 2211"/>
                  <a:gd name="T46" fmla="*/ 212 w 1386"/>
                  <a:gd name="T47" fmla="*/ 130 h 2211"/>
                  <a:gd name="T48" fmla="*/ 202 w 1386"/>
                  <a:gd name="T49" fmla="*/ 114 h 2211"/>
                  <a:gd name="T50" fmla="*/ 183 w 1386"/>
                  <a:gd name="T51" fmla="*/ 113 h 2211"/>
                  <a:gd name="T52" fmla="*/ 170 w 1386"/>
                  <a:gd name="T53" fmla="*/ 100 h 2211"/>
                  <a:gd name="T54" fmla="*/ 167 w 1386"/>
                  <a:gd name="T55" fmla="*/ 76 h 2211"/>
                  <a:gd name="T56" fmla="*/ 152 w 1386"/>
                  <a:gd name="T57" fmla="*/ 56 h 2211"/>
                  <a:gd name="T58" fmla="*/ 144 w 1386"/>
                  <a:gd name="T59" fmla="*/ 35 h 2211"/>
                  <a:gd name="T60" fmla="*/ 129 w 1386"/>
                  <a:gd name="T61" fmla="*/ 0 h 2211"/>
                  <a:gd name="T62" fmla="*/ 109 w 1386"/>
                  <a:gd name="T63" fmla="*/ 2 h 2211"/>
                  <a:gd name="T64" fmla="*/ 90 w 1386"/>
                  <a:gd name="T65" fmla="*/ 2 h 2211"/>
                  <a:gd name="T66" fmla="*/ 70 w 1386"/>
                  <a:gd name="T67" fmla="*/ 24 h 2211"/>
                  <a:gd name="T68" fmla="*/ 52 w 1386"/>
                  <a:gd name="T69" fmla="*/ 33 h 2211"/>
                  <a:gd name="T70" fmla="*/ 35 w 1386"/>
                  <a:gd name="T71" fmla="*/ 23 h 2211"/>
                  <a:gd name="T72" fmla="*/ 30 w 1386"/>
                  <a:gd name="T73" fmla="*/ 11 h 2211"/>
                  <a:gd name="T74" fmla="*/ 15 w 1386"/>
                  <a:gd name="T75" fmla="*/ 41 h 2211"/>
                  <a:gd name="T76" fmla="*/ 21 w 1386"/>
                  <a:gd name="T77" fmla="*/ 56 h 2211"/>
                  <a:gd name="T78" fmla="*/ 18 w 1386"/>
                  <a:gd name="T79" fmla="*/ 74 h 2211"/>
                  <a:gd name="T80" fmla="*/ 11 w 1386"/>
                  <a:gd name="T81" fmla="*/ 104 h 2211"/>
                  <a:gd name="T82" fmla="*/ 15 w 1386"/>
                  <a:gd name="T83" fmla="*/ 133 h 2211"/>
                  <a:gd name="T84" fmla="*/ 24 w 1386"/>
                  <a:gd name="T85" fmla="*/ 163 h 2211"/>
                  <a:gd name="T86" fmla="*/ 18 w 1386"/>
                  <a:gd name="T87" fmla="*/ 187 h 2211"/>
                  <a:gd name="T88" fmla="*/ 11 w 1386"/>
                  <a:gd name="T89" fmla="*/ 224 h 2211"/>
                  <a:gd name="T90" fmla="*/ 0 w 1386"/>
                  <a:gd name="T91" fmla="*/ 249 h 221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386" h="2211">
                    <a:moveTo>
                      <a:pt x="0" y="1313"/>
                    </a:moveTo>
                    <a:lnTo>
                      <a:pt x="153" y="1703"/>
                    </a:lnTo>
                    <a:lnTo>
                      <a:pt x="337" y="2030"/>
                    </a:lnTo>
                    <a:lnTo>
                      <a:pt x="373" y="2169"/>
                    </a:lnTo>
                    <a:lnTo>
                      <a:pt x="483" y="2211"/>
                    </a:lnTo>
                    <a:lnTo>
                      <a:pt x="576" y="1976"/>
                    </a:lnTo>
                    <a:lnTo>
                      <a:pt x="577" y="1853"/>
                    </a:lnTo>
                    <a:lnTo>
                      <a:pt x="657" y="1757"/>
                    </a:lnTo>
                    <a:lnTo>
                      <a:pt x="753" y="1677"/>
                    </a:lnTo>
                    <a:lnTo>
                      <a:pt x="876" y="1526"/>
                    </a:lnTo>
                    <a:lnTo>
                      <a:pt x="906" y="1406"/>
                    </a:lnTo>
                    <a:lnTo>
                      <a:pt x="865" y="1373"/>
                    </a:lnTo>
                    <a:lnTo>
                      <a:pt x="937" y="1293"/>
                    </a:lnTo>
                    <a:lnTo>
                      <a:pt x="996" y="1406"/>
                    </a:lnTo>
                    <a:lnTo>
                      <a:pt x="1026" y="1376"/>
                    </a:lnTo>
                    <a:lnTo>
                      <a:pt x="1026" y="1226"/>
                    </a:lnTo>
                    <a:lnTo>
                      <a:pt x="1206" y="1136"/>
                    </a:lnTo>
                    <a:lnTo>
                      <a:pt x="1289" y="1056"/>
                    </a:lnTo>
                    <a:lnTo>
                      <a:pt x="1386" y="956"/>
                    </a:lnTo>
                    <a:lnTo>
                      <a:pt x="1386" y="836"/>
                    </a:lnTo>
                    <a:lnTo>
                      <a:pt x="1305" y="792"/>
                    </a:lnTo>
                    <a:lnTo>
                      <a:pt x="1296" y="716"/>
                    </a:lnTo>
                    <a:lnTo>
                      <a:pt x="1193" y="728"/>
                    </a:lnTo>
                    <a:lnTo>
                      <a:pt x="1116" y="686"/>
                    </a:lnTo>
                    <a:lnTo>
                      <a:pt x="1065" y="600"/>
                    </a:lnTo>
                    <a:lnTo>
                      <a:pt x="966" y="596"/>
                    </a:lnTo>
                    <a:lnTo>
                      <a:pt x="897" y="528"/>
                    </a:lnTo>
                    <a:lnTo>
                      <a:pt x="881" y="400"/>
                    </a:lnTo>
                    <a:lnTo>
                      <a:pt x="801" y="296"/>
                    </a:lnTo>
                    <a:lnTo>
                      <a:pt x="761" y="184"/>
                    </a:lnTo>
                    <a:lnTo>
                      <a:pt x="681" y="0"/>
                    </a:lnTo>
                    <a:lnTo>
                      <a:pt x="577" y="8"/>
                    </a:lnTo>
                    <a:lnTo>
                      <a:pt x="473" y="8"/>
                    </a:lnTo>
                    <a:lnTo>
                      <a:pt x="369" y="128"/>
                    </a:lnTo>
                    <a:lnTo>
                      <a:pt x="276" y="176"/>
                    </a:lnTo>
                    <a:lnTo>
                      <a:pt x="185" y="120"/>
                    </a:lnTo>
                    <a:lnTo>
                      <a:pt x="156" y="56"/>
                    </a:lnTo>
                    <a:lnTo>
                      <a:pt x="81" y="216"/>
                    </a:lnTo>
                    <a:lnTo>
                      <a:pt x="113" y="296"/>
                    </a:lnTo>
                    <a:lnTo>
                      <a:pt x="97" y="392"/>
                    </a:lnTo>
                    <a:lnTo>
                      <a:pt x="57" y="549"/>
                    </a:lnTo>
                    <a:lnTo>
                      <a:pt x="81" y="704"/>
                    </a:lnTo>
                    <a:lnTo>
                      <a:pt x="129" y="861"/>
                    </a:lnTo>
                    <a:lnTo>
                      <a:pt x="96" y="986"/>
                    </a:lnTo>
                    <a:lnTo>
                      <a:pt x="57" y="1184"/>
                    </a:lnTo>
                    <a:lnTo>
                      <a:pt x="0" y="131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9" name="Freeform 159">
                <a:extLst>
                  <a:ext uri="{FF2B5EF4-FFF2-40B4-BE49-F238E27FC236}">
                    <a16:creationId xmlns:a16="http://schemas.microsoft.com/office/drawing/2014/main" id="{AD9F7E1C-3735-4E69-A1EF-493B53169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1404" y="2966102"/>
                <a:ext cx="135942" cy="117588"/>
              </a:xfrm>
              <a:custGeom>
                <a:avLst/>
                <a:gdLst>
                  <a:gd name="T0" fmla="*/ 11 w 622"/>
                  <a:gd name="T1" fmla="*/ 61 h 519"/>
                  <a:gd name="T2" fmla="*/ 28 w 622"/>
                  <a:gd name="T3" fmla="*/ 46 h 519"/>
                  <a:gd name="T4" fmla="*/ 53 w 622"/>
                  <a:gd name="T5" fmla="*/ 36 h 519"/>
                  <a:gd name="T6" fmla="*/ 83 w 622"/>
                  <a:gd name="T7" fmla="*/ 19 h 519"/>
                  <a:gd name="T8" fmla="*/ 101 w 622"/>
                  <a:gd name="T9" fmla="*/ 6 h 519"/>
                  <a:gd name="T10" fmla="*/ 115 w 622"/>
                  <a:gd name="T11" fmla="*/ 0 h 519"/>
                  <a:gd name="T12" fmla="*/ 118 w 622"/>
                  <a:gd name="T13" fmla="*/ 6 h 519"/>
                  <a:gd name="T14" fmla="*/ 111 w 622"/>
                  <a:gd name="T15" fmla="*/ 16 h 519"/>
                  <a:gd name="T16" fmla="*/ 85 w 622"/>
                  <a:gd name="T17" fmla="*/ 39 h 519"/>
                  <a:gd name="T18" fmla="*/ 50 w 622"/>
                  <a:gd name="T19" fmla="*/ 68 h 519"/>
                  <a:gd name="T20" fmla="*/ 27 w 622"/>
                  <a:gd name="T21" fmla="*/ 84 h 519"/>
                  <a:gd name="T22" fmla="*/ 17 w 622"/>
                  <a:gd name="T23" fmla="*/ 94 h 519"/>
                  <a:gd name="T24" fmla="*/ 2 w 622"/>
                  <a:gd name="T25" fmla="*/ 99 h 519"/>
                  <a:gd name="T26" fmla="*/ 0 w 622"/>
                  <a:gd name="T27" fmla="*/ 84 h 519"/>
                  <a:gd name="T28" fmla="*/ 11 w 622"/>
                  <a:gd name="T29" fmla="*/ 61 h 5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22" h="519">
                    <a:moveTo>
                      <a:pt x="60" y="322"/>
                    </a:moveTo>
                    <a:lnTo>
                      <a:pt x="147" y="240"/>
                    </a:lnTo>
                    <a:lnTo>
                      <a:pt x="281" y="187"/>
                    </a:lnTo>
                    <a:lnTo>
                      <a:pt x="435" y="101"/>
                    </a:lnTo>
                    <a:lnTo>
                      <a:pt x="531" y="34"/>
                    </a:lnTo>
                    <a:lnTo>
                      <a:pt x="608" y="0"/>
                    </a:lnTo>
                    <a:lnTo>
                      <a:pt x="622" y="34"/>
                    </a:lnTo>
                    <a:lnTo>
                      <a:pt x="584" y="82"/>
                    </a:lnTo>
                    <a:lnTo>
                      <a:pt x="450" y="202"/>
                    </a:lnTo>
                    <a:lnTo>
                      <a:pt x="262" y="355"/>
                    </a:lnTo>
                    <a:lnTo>
                      <a:pt x="142" y="442"/>
                    </a:lnTo>
                    <a:lnTo>
                      <a:pt x="89" y="495"/>
                    </a:lnTo>
                    <a:lnTo>
                      <a:pt x="8" y="519"/>
                    </a:lnTo>
                    <a:lnTo>
                      <a:pt x="0" y="442"/>
                    </a:lnTo>
                    <a:lnTo>
                      <a:pt x="60" y="32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0" name="Freeform 160">
                <a:extLst>
                  <a:ext uri="{FF2B5EF4-FFF2-40B4-BE49-F238E27FC236}">
                    <a16:creationId xmlns:a16="http://schemas.microsoft.com/office/drawing/2014/main" id="{DD7C63E5-7FA5-4C0A-B283-E6384F8E9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3938" y="2844951"/>
                <a:ext cx="67971" cy="80767"/>
              </a:xfrm>
              <a:custGeom>
                <a:avLst/>
                <a:gdLst>
                  <a:gd name="T0" fmla="*/ 0 w 314"/>
                  <a:gd name="T1" fmla="*/ 13 h 363"/>
                  <a:gd name="T2" fmla="*/ 42 w 314"/>
                  <a:gd name="T3" fmla="*/ 0 h 363"/>
                  <a:gd name="T4" fmla="*/ 59 w 314"/>
                  <a:gd name="T5" fmla="*/ 32 h 363"/>
                  <a:gd name="T6" fmla="*/ 51 w 314"/>
                  <a:gd name="T7" fmla="*/ 36 h 363"/>
                  <a:gd name="T8" fmla="*/ 45 w 314"/>
                  <a:gd name="T9" fmla="*/ 53 h 363"/>
                  <a:gd name="T10" fmla="*/ 29 w 314"/>
                  <a:gd name="T11" fmla="*/ 68 h 363"/>
                  <a:gd name="T12" fmla="*/ 26 w 314"/>
                  <a:gd name="T13" fmla="*/ 37 h 363"/>
                  <a:gd name="T14" fmla="*/ 0 w 314"/>
                  <a:gd name="T15" fmla="*/ 13 h 3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4" h="363">
                    <a:moveTo>
                      <a:pt x="0" y="69"/>
                    </a:moveTo>
                    <a:lnTo>
                      <a:pt x="225" y="0"/>
                    </a:lnTo>
                    <a:lnTo>
                      <a:pt x="314" y="171"/>
                    </a:lnTo>
                    <a:lnTo>
                      <a:pt x="273" y="192"/>
                    </a:lnTo>
                    <a:lnTo>
                      <a:pt x="237" y="282"/>
                    </a:lnTo>
                    <a:lnTo>
                      <a:pt x="156" y="363"/>
                    </a:lnTo>
                    <a:lnTo>
                      <a:pt x="138" y="19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Freeform 161">
                <a:extLst>
                  <a:ext uri="{FF2B5EF4-FFF2-40B4-BE49-F238E27FC236}">
                    <a16:creationId xmlns:a16="http://schemas.microsoft.com/office/drawing/2014/main" id="{4558B0C7-056B-427D-A6B6-6204682D34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770" y="2654912"/>
                <a:ext cx="476950" cy="228048"/>
              </a:xfrm>
              <a:custGeom>
                <a:avLst/>
                <a:gdLst>
                  <a:gd name="T0" fmla="*/ 0 w 2182"/>
                  <a:gd name="T1" fmla="*/ 106 h 1010"/>
                  <a:gd name="T2" fmla="*/ 28 w 2182"/>
                  <a:gd name="T3" fmla="*/ 92 h 1010"/>
                  <a:gd name="T4" fmla="*/ 59 w 2182"/>
                  <a:gd name="T5" fmla="*/ 67 h 1010"/>
                  <a:gd name="T6" fmla="*/ 77 w 2182"/>
                  <a:gd name="T7" fmla="*/ 47 h 1010"/>
                  <a:gd name="T8" fmla="*/ 104 w 2182"/>
                  <a:gd name="T9" fmla="*/ 17 h 1010"/>
                  <a:gd name="T10" fmla="*/ 147 w 2182"/>
                  <a:gd name="T11" fmla="*/ 0 h 1010"/>
                  <a:gd name="T12" fmla="*/ 148 w 2182"/>
                  <a:gd name="T13" fmla="*/ 20 h 1010"/>
                  <a:gd name="T14" fmla="*/ 132 w 2182"/>
                  <a:gd name="T15" fmla="*/ 30 h 1010"/>
                  <a:gd name="T16" fmla="*/ 113 w 2182"/>
                  <a:gd name="T17" fmla="*/ 39 h 1010"/>
                  <a:gd name="T18" fmla="*/ 120 w 2182"/>
                  <a:gd name="T19" fmla="*/ 52 h 1010"/>
                  <a:gd name="T20" fmla="*/ 117 w 2182"/>
                  <a:gd name="T21" fmla="*/ 55 h 1010"/>
                  <a:gd name="T22" fmla="*/ 121 w 2182"/>
                  <a:gd name="T23" fmla="*/ 69 h 1010"/>
                  <a:gd name="T24" fmla="*/ 141 w 2182"/>
                  <a:gd name="T25" fmla="*/ 57 h 1010"/>
                  <a:gd name="T26" fmla="*/ 160 w 2182"/>
                  <a:gd name="T27" fmla="*/ 56 h 1010"/>
                  <a:gd name="T28" fmla="*/ 190 w 2182"/>
                  <a:gd name="T29" fmla="*/ 78 h 1010"/>
                  <a:gd name="T30" fmla="*/ 213 w 2182"/>
                  <a:gd name="T31" fmla="*/ 77 h 1010"/>
                  <a:gd name="T32" fmla="*/ 233 w 2182"/>
                  <a:gd name="T33" fmla="*/ 86 h 1010"/>
                  <a:gd name="T34" fmla="*/ 249 w 2182"/>
                  <a:gd name="T35" fmla="*/ 78 h 1010"/>
                  <a:gd name="T36" fmla="*/ 259 w 2182"/>
                  <a:gd name="T37" fmla="*/ 69 h 1010"/>
                  <a:gd name="T38" fmla="*/ 282 w 2182"/>
                  <a:gd name="T39" fmla="*/ 53 h 1010"/>
                  <a:gd name="T40" fmla="*/ 311 w 2182"/>
                  <a:gd name="T41" fmla="*/ 43 h 1010"/>
                  <a:gd name="T42" fmla="*/ 327 w 2182"/>
                  <a:gd name="T43" fmla="*/ 36 h 1010"/>
                  <a:gd name="T44" fmla="*/ 335 w 2182"/>
                  <a:gd name="T45" fmla="*/ 53 h 1010"/>
                  <a:gd name="T46" fmla="*/ 345 w 2182"/>
                  <a:gd name="T47" fmla="*/ 69 h 1010"/>
                  <a:gd name="T48" fmla="*/ 366 w 2182"/>
                  <a:gd name="T49" fmla="*/ 68 h 1010"/>
                  <a:gd name="T50" fmla="*/ 382 w 2182"/>
                  <a:gd name="T51" fmla="*/ 59 h 1010"/>
                  <a:gd name="T52" fmla="*/ 406 w 2182"/>
                  <a:gd name="T53" fmla="*/ 62 h 1010"/>
                  <a:gd name="T54" fmla="*/ 414 w 2182"/>
                  <a:gd name="T55" fmla="*/ 78 h 1010"/>
                  <a:gd name="T56" fmla="*/ 414 w 2182"/>
                  <a:gd name="T57" fmla="*/ 95 h 1010"/>
                  <a:gd name="T58" fmla="*/ 404 w 2182"/>
                  <a:gd name="T59" fmla="*/ 88 h 1010"/>
                  <a:gd name="T60" fmla="*/ 388 w 2182"/>
                  <a:gd name="T61" fmla="*/ 86 h 1010"/>
                  <a:gd name="T62" fmla="*/ 371 w 2182"/>
                  <a:gd name="T63" fmla="*/ 103 h 1010"/>
                  <a:gd name="T64" fmla="*/ 354 w 2182"/>
                  <a:gd name="T65" fmla="*/ 95 h 1010"/>
                  <a:gd name="T66" fmla="*/ 338 w 2182"/>
                  <a:gd name="T67" fmla="*/ 92 h 1010"/>
                  <a:gd name="T68" fmla="*/ 319 w 2182"/>
                  <a:gd name="T69" fmla="*/ 95 h 1010"/>
                  <a:gd name="T70" fmla="*/ 302 w 2182"/>
                  <a:gd name="T71" fmla="*/ 112 h 1010"/>
                  <a:gd name="T72" fmla="*/ 268 w 2182"/>
                  <a:gd name="T73" fmla="*/ 138 h 1010"/>
                  <a:gd name="T74" fmla="*/ 259 w 2182"/>
                  <a:gd name="T75" fmla="*/ 155 h 1010"/>
                  <a:gd name="T76" fmla="*/ 250 w 2182"/>
                  <a:gd name="T77" fmla="*/ 155 h 1010"/>
                  <a:gd name="T78" fmla="*/ 250 w 2182"/>
                  <a:gd name="T79" fmla="*/ 138 h 1010"/>
                  <a:gd name="T80" fmla="*/ 234 w 2182"/>
                  <a:gd name="T81" fmla="*/ 133 h 1010"/>
                  <a:gd name="T82" fmla="*/ 224 w 2182"/>
                  <a:gd name="T83" fmla="*/ 135 h 1010"/>
                  <a:gd name="T84" fmla="*/ 220 w 2182"/>
                  <a:gd name="T85" fmla="*/ 145 h 1010"/>
                  <a:gd name="T86" fmla="*/ 213 w 2182"/>
                  <a:gd name="T87" fmla="*/ 174 h 1010"/>
                  <a:gd name="T88" fmla="*/ 194 w 2182"/>
                  <a:gd name="T89" fmla="*/ 192 h 1010"/>
                  <a:gd name="T90" fmla="*/ 176 w 2182"/>
                  <a:gd name="T91" fmla="*/ 174 h 1010"/>
                  <a:gd name="T92" fmla="*/ 175 w 2182"/>
                  <a:gd name="T93" fmla="*/ 162 h 1010"/>
                  <a:gd name="T94" fmla="*/ 147 w 2182"/>
                  <a:gd name="T95" fmla="*/ 140 h 1010"/>
                  <a:gd name="T96" fmla="*/ 113 w 2182"/>
                  <a:gd name="T97" fmla="*/ 146 h 1010"/>
                  <a:gd name="T98" fmla="*/ 108 w 2182"/>
                  <a:gd name="T99" fmla="*/ 134 h 1010"/>
                  <a:gd name="T100" fmla="*/ 84 w 2182"/>
                  <a:gd name="T101" fmla="*/ 135 h 1010"/>
                  <a:gd name="T102" fmla="*/ 61 w 2182"/>
                  <a:gd name="T103" fmla="*/ 134 h 1010"/>
                  <a:gd name="T104" fmla="*/ 28 w 2182"/>
                  <a:gd name="T105" fmla="*/ 134 h 1010"/>
                  <a:gd name="T106" fmla="*/ 11 w 2182"/>
                  <a:gd name="T107" fmla="*/ 121 h 1010"/>
                  <a:gd name="T108" fmla="*/ 0 w 2182"/>
                  <a:gd name="T109" fmla="*/ 106 h 101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182" h="1010">
                    <a:moveTo>
                      <a:pt x="0" y="557"/>
                    </a:moveTo>
                    <a:lnTo>
                      <a:pt x="148" y="482"/>
                    </a:lnTo>
                    <a:lnTo>
                      <a:pt x="310" y="350"/>
                    </a:lnTo>
                    <a:lnTo>
                      <a:pt x="406" y="248"/>
                    </a:lnTo>
                    <a:lnTo>
                      <a:pt x="549" y="90"/>
                    </a:lnTo>
                    <a:lnTo>
                      <a:pt x="776" y="0"/>
                    </a:lnTo>
                    <a:lnTo>
                      <a:pt x="778" y="104"/>
                    </a:lnTo>
                    <a:lnTo>
                      <a:pt x="694" y="158"/>
                    </a:lnTo>
                    <a:lnTo>
                      <a:pt x="598" y="206"/>
                    </a:lnTo>
                    <a:lnTo>
                      <a:pt x="634" y="272"/>
                    </a:lnTo>
                    <a:lnTo>
                      <a:pt x="616" y="290"/>
                    </a:lnTo>
                    <a:lnTo>
                      <a:pt x="640" y="363"/>
                    </a:lnTo>
                    <a:lnTo>
                      <a:pt x="742" y="302"/>
                    </a:lnTo>
                    <a:lnTo>
                      <a:pt x="844" y="297"/>
                    </a:lnTo>
                    <a:lnTo>
                      <a:pt x="1003" y="408"/>
                    </a:lnTo>
                    <a:lnTo>
                      <a:pt x="1120" y="404"/>
                    </a:lnTo>
                    <a:lnTo>
                      <a:pt x="1229" y="453"/>
                    </a:lnTo>
                    <a:lnTo>
                      <a:pt x="1312" y="410"/>
                    </a:lnTo>
                    <a:lnTo>
                      <a:pt x="1366" y="362"/>
                    </a:lnTo>
                    <a:lnTo>
                      <a:pt x="1486" y="278"/>
                    </a:lnTo>
                    <a:lnTo>
                      <a:pt x="1638" y="227"/>
                    </a:lnTo>
                    <a:lnTo>
                      <a:pt x="1726" y="188"/>
                    </a:lnTo>
                    <a:lnTo>
                      <a:pt x="1768" y="278"/>
                    </a:lnTo>
                    <a:lnTo>
                      <a:pt x="1819" y="363"/>
                    </a:lnTo>
                    <a:lnTo>
                      <a:pt x="1930" y="356"/>
                    </a:lnTo>
                    <a:lnTo>
                      <a:pt x="2014" y="308"/>
                    </a:lnTo>
                    <a:lnTo>
                      <a:pt x="2140" y="326"/>
                    </a:lnTo>
                    <a:lnTo>
                      <a:pt x="2182" y="408"/>
                    </a:lnTo>
                    <a:lnTo>
                      <a:pt x="2182" y="499"/>
                    </a:lnTo>
                    <a:lnTo>
                      <a:pt x="2128" y="464"/>
                    </a:lnTo>
                    <a:lnTo>
                      <a:pt x="2046" y="453"/>
                    </a:lnTo>
                    <a:lnTo>
                      <a:pt x="1955" y="544"/>
                    </a:lnTo>
                    <a:lnTo>
                      <a:pt x="1865" y="499"/>
                    </a:lnTo>
                    <a:lnTo>
                      <a:pt x="1780" y="482"/>
                    </a:lnTo>
                    <a:lnTo>
                      <a:pt x="1683" y="499"/>
                    </a:lnTo>
                    <a:lnTo>
                      <a:pt x="1592" y="589"/>
                    </a:lnTo>
                    <a:lnTo>
                      <a:pt x="1411" y="725"/>
                    </a:lnTo>
                    <a:lnTo>
                      <a:pt x="1366" y="816"/>
                    </a:lnTo>
                    <a:lnTo>
                      <a:pt x="1320" y="816"/>
                    </a:lnTo>
                    <a:lnTo>
                      <a:pt x="1320" y="725"/>
                    </a:lnTo>
                    <a:lnTo>
                      <a:pt x="1234" y="698"/>
                    </a:lnTo>
                    <a:lnTo>
                      <a:pt x="1180" y="710"/>
                    </a:lnTo>
                    <a:lnTo>
                      <a:pt x="1162" y="764"/>
                    </a:lnTo>
                    <a:lnTo>
                      <a:pt x="1120" y="914"/>
                    </a:lnTo>
                    <a:lnTo>
                      <a:pt x="1020" y="1010"/>
                    </a:lnTo>
                    <a:lnTo>
                      <a:pt x="928" y="914"/>
                    </a:lnTo>
                    <a:lnTo>
                      <a:pt x="924" y="853"/>
                    </a:lnTo>
                    <a:lnTo>
                      <a:pt x="777" y="736"/>
                    </a:lnTo>
                    <a:lnTo>
                      <a:pt x="598" y="767"/>
                    </a:lnTo>
                    <a:lnTo>
                      <a:pt x="568" y="707"/>
                    </a:lnTo>
                    <a:lnTo>
                      <a:pt x="442" y="710"/>
                    </a:lnTo>
                    <a:lnTo>
                      <a:pt x="321" y="703"/>
                    </a:lnTo>
                    <a:lnTo>
                      <a:pt x="147" y="706"/>
                    </a:lnTo>
                    <a:lnTo>
                      <a:pt x="58" y="637"/>
                    </a:lnTo>
                    <a:lnTo>
                      <a:pt x="0" y="557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2" name="Freeform 162">
                <a:extLst>
                  <a:ext uri="{FF2B5EF4-FFF2-40B4-BE49-F238E27FC236}">
                    <a16:creationId xmlns:a16="http://schemas.microsoft.com/office/drawing/2014/main" id="{FBF150D3-12A6-4DA5-9996-764C3AD9A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8105" y="2793878"/>
                <a:ext cx="345617" cy="459659"/>
              </a:xfrm>
              <a:custGeom>
                <a:avLst/>
                <a:gdLst>
                  <a:gd name="T0" fmla="*/ 96 w 1586"/>
                  <a:gd name="T1" fmla="*/ 0 h 2040"/>
                  <a:gd name="T2" fmla="*/ 74 w 1586"/>
                  <a:gd name="T3" fmla="*/ 9 h 2040"/>
                  <a:gd name="T4" fmla="*/ 70 w 1586"/>
                  <a:gd name="T5" fmla="*/ 25 h 2040"/>
                  <a:gd name="T6" fmla="*/ 82 w 1586"/>
                  <a:gd name="T7" fmla="*/ 39 h 2040"/>
                  <a:gd name="T8" fmla="*/ 69 w 1586"/>
                  <a:gd name="T9" fmla="*/ 56 h 2040"/>
                  <a:gd name="T10" fmla="*/ 73 w 1586"/>
                  <a:gd name="T11" fmla="*/ 72 h 2040"/>
                  <a:gd name="T12" fmla="*/ 63 w 1586"/>
                  <a:gd name="T13" fmla="*/ 89 h 2040"/>
                  <a:gd name="T14" fmla="*/ 50 w 1586"/>
                  <a:gd name="T15" fmla="*/ 79 h 2040"/>
                  <a:gd name="T16" fmla="*/ 42 w 1586"/>
                  <a:gd name="T17" fmla="*/ 63 h 2040"/>
                  <a:gd name="T18" fmla="*/ 24 w 1586"/>
                  <a:gd name="T19" fmla="*/ 88 h 2040"/>
                  <a:gd name="T20" fmla="*/ 13 w 1586"/>
                  <a:gd name="T21" fmla="*/ 91 h 2040"/>
                  <a:gd name="T22" fmla="*/ 5 w 1586"/>
                  <a:gd name="T23" fmla="*/ 123 h 2040"/>
                  <a:gd name="T24" fmla="*/ 13 w 1586"/>
                  <a:gd name="T25" fmla="*/ 142 h 2040"/>
                  <a:gd name="T26" fmla="*/ 0 w 1586"/>
                  <a:gd name="T27" fmla="*/ 168 h 2040"/>
                  <a:gd name="T28" fmla="*/ 7 w 1586"/>
                  <a:gd name="T29" fmla="*/ 186 h 2040"/>
                  <a:gd name="T30" fmla="*/ 12 w 1586"/>
                  <a:gd name="T31" fmla="*/ 213 h 2040"/>
                  <a:gd name="T32" fmla="*/ 34 w 1586"/>
                  <a:gd name="T33" fmla="*/ 241 h 2040"/>
                  <a:gd name="T34" fmla="*/ 40 w 1586"/>
                  <a:gd name="T35" fmla="*/ 271 h 2040"/>
                  <a:gd name="T36" fmla="*/ 45 w 1586"/>
                  <a:gd name="T37" fmla="*/ 300 h 2040"/>
                  <a:gd name="T38" fmla="*/ 26 w 1586"/>
                  <a:gd name="T39" fmla="*/ 387 h 2040"/>
                  <a:gd name="T40" fmla="*/ 58 w 1586"/>
                  <a:gd name="T41" fmla="*/ 382 h 2040"/>
                  <a:gd name="T42" fmla="*/ 145 w 1586"/>
                  <a:gd name="T43" fmla="*/ 365 h 2040"/>
                  <a:gd name="T44" fmla="*/ 161 w 1586"/>
                  <a:gd name="T45" fmla="*/ 376 h 2040"/>
                  <a:gd name="T46" fmla="*/ 184 w 1586"/>
                  <a:gd name="T47" fmla="*/ 361 h 2040"/>
                  <a:gd name="T48" fmla="*/ 221 w 1586"/>
                  <a:gd name="T49" fmla="*/ 359 h 2040"/>
                  <a:gd name="T50" fmla="*/ 221 w 1586"/>
                  <a:gd name="T51" fmla="*/ 352 h 2040"/>
                  <a:gd name="T52" fmla="*/ 257 w 1586"/>
                  <a:gd name="T53" fmla="*/ 349 h 2040"/>
                  <a:gd name="T54" fmla="*/ 266 w 1586"/>
                  <a:gd name="T55" fmla="*/ 332 h 2040"/>
                  <a:gd name="T56" fmla="*/ 276 w 1586"/>
                  <a:gd name="T57" fmla="*/ 323 h 2040"/>
                  <a:gd name="T58" fmla="*/ 277 w 1586"/>
                  <a:gd name="T59" fmla="*/ 313 h 2040"/>
                  <a:gd name="T60" fmla="*/ 267 w 1586"/>
                  <a:gd name="T61" fmla="*/ 308 h 2040"/>
                  <a:gd name="T62" fmla="*/ 278 w 1586"/>
                  <a:gd name="T63" fmla="*/ 278 h 2040"/>
                  <a:gd name="T64" fmla="*/ 292 w 1586"/>
                  <a:gd name="T65" fmla="*/ 266 h 2040"/>
                  <a:gd name="T66" fmla="*/ 298 w 1586"/>
                  <a:gd name="T67" fmla="*/ 246 h 2040"/>
                  <a:gd name="T68" fmla="*/ 300 w 1586"/>
                  <a:gd name="T69" fmla="*/ 201 h 2040"/>
                  <a:gd name="T70" fmla="*/ 284 w 1586"/>
                  <a:gd name="T71" fmla="*/ 171 h 2040"/>
                  <a:gd name="T72" fmla="*/ 272 w 1586"/>
                  <a:gd name="T73" fmla="*/ 140 h 2040"/>
                  <a:gd name="T74" fmla="*/ 250 w 1586"/>
                  <a:gd name="T75" fmla="*/ 132 h 2040"/>
                  <a:gd name="T76" fmla="*/ 230 w 1586"/>
                  <a:gd name="T77" fmla="*/ 134 h 2040"/>
                  <a:gd name="T78" fmla="*/ 221 w 1586"/>
                  <a:gd name="T79" fmla="*/ 149 h 2040"/>
                  <a:gd name="T80" fmla="*/ 215 w 1586"/>
                  <a:gd name="T81" fmla="*/ 168 h 2040"/>
                  <a:gd name="T82" fmla="*/ 197 w 1586"/>
                  <a:gd name="T83" fmla="*/ 174 h 2040"/>
                  <a:gd name="T84" fmla="*/ 180 w 1586"/>
                  <a:gd name="T85" fmla="*/ 159 h 2040"/>
                  <a:gd name="T86" fmla="*/ 193 w 1586"/>
                  <a:gd name="T87" fmla="*/ 143 h 2040"/>
                  <a:gd name="T88" fmla="*/ 201 w 1586"/>
                  <a:gd name="T89" fmla="*/ 126 h 2040"/>
                  <a:gd name="T90" fmla="*/ 209 w 1586"/>
                  <a:gd name="T91" fmla="*/ 94 h 2040"/>
                  <a:gd name="T92" fmla="*/ 201 w 1586"/>
                  <a:gd name="T93" fmla="*/ 66 h 2040"/>
                  <a:gd name="T94" fmla="*/ 187 w 1586"/>
                  <a:gd name="T95" fmla="*/ 47 h 2040"/>
                  <a:gd name="T96" fmla="*/ 197 w 1586"/>
                  <a:gd name="T97" fmla="*/ 30 h 2040"/>
                  <a:gd name="T98" fmla="*/ 162 w 1586"/>
                  <a:gd name="T99" fmla="*/ 15 h 2040"/>
                  <a:gd name="T100" fmla="*/ 134 w 1586"/>
                  <a:gd name="T101" fmla="*/ 9 h 2040"/>
                  <a:gd name="T102" fmla="*/ 114 w 1586"/>
                  <a:gd name="T103" fmla="*/ 7 h 2040"/>
                  <a:gd name="T104" fmla="*/ 96 w 1586"/>
                  <a:gd name="T105" fmla="*/ 0 h 20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586" h="2040">
                    <a:moveTo>
                      <a:pt x="506" y="0"/>
                    </a:moveTo>
                    <a:lnTo>
                      <a:pt x="392" y="48"/>
                    </a:lnTo>
                    <a:lnTo>
                      <a:pt x="368" y="132"/>
                    </a:lnTo>
                    <a:lnTo>
                      <a:pt x="434" y="204"/>
                    </a:lnTo>
                    <a:lnTo>
                      <a:pt x="363" y="293"/>
                    </a:lnTo>
                    <a:lnTo>
                      <a:pt x="386" y="378"/>
                    </a:lnTo>
                    <a:lnTo>
                      <a:pt x="332" y="468"/>
                    </a:lnTo>
                    <a:lnTo>
                      <a:pt x="266" y="414"/>
                    </a:lnTo>
                    <a:lnTo>
                      <a:pt x="224" y="330"/>
                    </a:lnTo>
                    <a:lnTo>
                      <a:pt x="128" y="462"/>
                    </a:lnTo>
                    <a:lnTo>
                      <a:pt x="68" y="480"/>
                    </a:lnTo>
                    <a:lnTo>
                      <a:pt x="26" y="648"/>
                    </a:lnTo>
                    <a:lnTo>
                      <a:pt x="68" y="750"/>
                    </a:lnTo>
                    <a:lnTo>
                      <a:pt x="0" y="883"/>
                    </a:lnTo>
                    <a:lnTo>
                      <a:pt x="38" y="978"/>
                    </a:lnTo>
                    <a:lnTo>
                      <a:pt x="62" y="1122"/>
                    </a:lnTo>
                    <a:lnTo>
                      <a:pt x="182" y="1272"/>
                    </a:lnTo>
                    <a:lnTo>
                      <a:pt x="212" y="1428"/>
                    </a:lnTo>
                    <a:lnTo>
                      <a:pt x="236" y="1584"/>
                    </a:lnTo>
                    <a:lnTo>
                      <a:pt x="137" y="2040"/>
                    </a:lnTo>
                    <a:lnTo>
                      <a:pt x="304" y="2013"/>
                    </a:lnTo>
                    <a:lnTo>
                      <a:pt x="766" y="1926"/>
                    </a:lnTo>
                    <a:lnTo>
                      <a:pt x="851" y="1983"/>
                    </a:lnTo>
                    <a:lnTo>
                      <a:pt x="973" y="1905"/>
                    </a:lnTo>
                    <a:lnTo>
                      <a:pt x="1166" y="1895"/>
                    </a:lnTo>
                    <a:lnTo>
                      <a:pt x="1166" y="1857"/>
                    </a:lnTo>
                    <a:lnTo>
                      <a:pt x="1360" y="1841"/>
                    </a:lnTo>
                    <a:lnTo>
                      <a:pt x="1406" y="1752"/>
                    </a:lnTo>
                    <a:lnTo>
                      <a:pt x="1460" y="1704"/>
                    </a:lnTo>
                    <a:lnTo>
                      <a:pt x="1466" y="1650"/>
                    </a:lnTo>
                    <a:lnTo>
                      <a:pt x="1409" y="1626"/>
                    </a:lnTo>
                    <a:lnTo>
                      <a:pt x="1472" y="1464"/>
                    </a:lnTo>
                    <a:lnTo>
                      <a:pt x="1544" y="1404"/>
                    </a:lnTo>
                    <a:lnTo>
                      <a:pt x="1574" y="1296"/>
                    </a:lnTo>
                    <a:lnTo>
                      <a:pt x="1586" y="1062"/>
                    </a:lnTo>
                    <a:lnTo>
                      <a:pt x="1502" y="900"/>
                    </a:lnTo>
                    <a:lnTo>
                      <a:pt x="1436" y="738"/>
                    </a:lnTo>
                    <a:lnTo>
                      <a:pt x="1322" y="696"/>
                    </a:lnTo>
                    <a:lnTo>
                      <a:pt x="1214" y="708"/>
                    </a:lnTo>
                    <a:lnTo>
                      <a:pt x="1166" y="786"/>
                    </a:lnTo>
                    <a:lnTo>
                      <a:pt x="1136" y="888"/>
                    </a:lnTo>
                    <a:lnTo>
                      <a:pt x="1040" y="918"/>
                    </a:lnTo>
                    <a:lnTo>
                      <a:pt x="952" y="837"/>
                    </a:lnTo>
                    <a:lnTo>
                      <a:pt x="1022" y="756"/>
                    </a:lnTo>
                    <a:lnTo>
                      <a:pt x="1064" y="666"/>
                    </a:lnTo>
                    <a:lnTo>
                      <a:pt x="1106" y="498"/>
                    </a:lnTo>
                    <a:lnTo>
                      <a:pt x="1064" y="348"/>
                    </a:lnTo>
                    <a:lnTo>
                      <a:pt x="986" y="246"/>
                    </a:lnTo>
                    <a:lnTo>
                      <a:pt x="1040" y="156"/>
                    </a:lnTo>
                    <a:lnTo>
                      <a:pt x="854" y="78"/>
                    </a:lnTo>
                    <a:lnTo>
                      <a:pt x="710" y="48"/>
                    </a:lnTo>
                    <a:lnTo>
                      <a:pt x="602" y="36"/>
                    </a:lnTo>
                    <a:lnTo>
                      <a:pt x="506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3" name="Freeform 163">
                <a:extLst>
                  <a:ext uri="{FF2B5EF4-FFF2-40B4-BE49-F238E27FC236}">
                    <a16:creationId xmlns:a16="http://schemas.microsoft.com/office/drawing/2014/main" id="{67828EFB-56BD-4BFA-B2D0-8251C31C5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4929" y="2336595"/>
                <a:ext cx="587548" cy="441843"/>
              </a:xfrm>
              <a:custGeom>
                <a:avLst/>
                <a:gdLst>
                  <a:gd name="T0" fmla="*/ 17 w 2687"/>
                  <a:gd name="T1" fmla="*/ 25 h 1962"/>
                  <a:gd name="T2" fmla="*/ 0 w 2687"/>
                  <a:gd name="T3" fmla="*/ 48 h 1962"/>
                  <a:gd name="T4" fmla="*/ 11 w 2687"/>
                  <a:gd name="T5" fmla="*/ 93 h 1962"/>
                  <a:gd name="T6" fmla="*/ 15 w 2687"/>
                  <a:gd name="T7" fmla="*/ 130 h 1962"/>
                  <a:gd name="T8" fmla="*/ 6 w 2687"/>
                  <a:gd name="T9" fmla="*/ 150 h 1962"/>
                  <a:gd name="T10" fmla="*/ 22 w 2687"/>
                  <a:gd name="T11" fmla="*/ 166 h 1962"/>
                  <a:gd name="T12" fmla="*/ 6 w 2687"/>
                  <a:gd name="T13" fmla="*/ 173 h 1962"/>
                  <a:gd name="T14" fmla="*/ 23 w 2687"/>
                  <a:gd name="T15" fmla="*/ 196 h 1962"/>
                  <a:gd name="T16" fmla="*/ 0 w 2687"/>
                  <a:gd name="T17" fmla="*/ 213 h 1962"/>
                  <a:gd name="T18" fmla="*/ 6 w 2687"/>
                  <a:gd name="T19" fmla="*/ 230 h 1962"/>
                  <a:gd name="T20" fmla="*/ 28 w 2687"/>
                  <a:gd name="T21" fmla="*/ 236 h 1962"/>
                  <a:gd name="T22" fmla="*/ 47 w 2687"/>
                  <a:gd name="T23" fmla="*/ 246 h 1962"/>
                  <a:gd name="T24" fmla="*/ 63 w 2687"/>
                  <a:gd name="T25" fmla="*/ 264 h 1962"/>
                  <a:gd name="T26" fmla="*/ 74 w 2687"/>
                  <a:gd name="T27" fmla="*/ 309 h 1962"/>
                  <a:gd name="T28" fmla="*/ 106 w 2687"/>
                  <a:gd name="T29" fmla="*/ 310 h 1962"/>
                  <a:gd name="T30" fmla="*/ 142 w 2687"/>
                  <a:gd name="T31" fmla="*/ 309 h 1962"/>
                  <a:gd name="T32" fmla="*/ 171 w 2687"/>
                  <a:gd name="T33" fmla="*/ 338 h 1962"/>
                  <a:gd name="T34" fmla="*/ 194 w 2687"/>
                  <a:gd name="T35" fmla="*/ 321 h 1962"/>
                  <a:gd name="T36" fmla="*/ 233 w 2687"/>
                  <a:gd name="T37" fmla="*/ 344 h 1962"/>
                  <a:gd name="T38" fmla="*/ 285 w 2687"/>
                  <a:gd name="T39" fmla="*/ 338 h 1962"/>
                  <a:gd name="T40" fmla="*/ 302 w 2687"/>
                  <a:gd name="T41" fmla="*/ 349 h 1962"/>
                  <a:gd name="T42" fmla="*/ 322 w 2687"/>
                  <a:gd name="T43" fmla="*/ 341 h 1962"/>
                  <a:gd name="T44" fmla="*/ 352 w 2687"/>
                  <a:gd name="T45" fmla="*/ 341 h 1962"/>
                  <a:gd name="T46" fmla="*/ 371 w 2687"/>
                  <a:gd name="T47" fmla="*/ 354 h 1962"/>
                  <a:gd name="T48" fmla="*/ 427 w 2687"/>
                  <a:gd name="T49" fmla="*/ 372 h 1962"/>
                  <a:gd name="T50" fmla="*/ 456 w 2687"/>
                  <a:gd name="T51" fmla="*/ 372 h 1962"/>
                  <a:gd name="T52" fmla="*/ 456 w 2687"/>
                  <a:gd name="T53" fmla="*/ 338 h 1962"/>
                  <a:gd name="T54" fmla="*/ 467 w 2687"/>
                  <a:gd name="T55" fmla="*/ 298 h 1962"/>
                  <a:gd name="T56" fmla="*/ 478 w 2687"/>
                  <a:gd name="T57" fmla="*/ 258 h 1962"/>
                  <a:gd name="T58" fmla="*/ 484 w 2687"/>
                  <a:gd name="T59" fmla="*/ 232 h 1962"/>
                  <a:gd name="T60" fmla="*/ 482 w 2687"/>
                  <a:gd name="T61" fmla="*/ 196 h 1962"/>
                  <a:gd name="T62" fmla="*/ 494 w 2687"/>
                  <a:gd name="T63" fmla="*/ 159 h 1962"/>
                  <a:gd name="T64" fmla="*/ 501 w 2687"/>
                  <a:gd name="T65" fmla="*/ 120 h 1962"/>
                  <a:gd name="T66" fmla="*/ 510 w 2687"/>
                  <a:gd name="T67" fmla="*/ 102 h 1962"/>
                  <a:gd name="T68" fmla="*/ 439 w 2687"/>
                  <a:gd name="T69" fmla="*/ 78 h 1962"/>
                  <a:gd name="T70" fmla="*/ 389 w 2687"/>
                  <a:gd name="T71" fmla="*/ 66 h 1962"/>
                  <a:gd name="T72" fmla="*/ 321 w 2687"/>
                  <a:gd name="T73" fmla="*/ 54 h 1962"/>
                  <a:gd name="T74" fmla="*/ 234 w 2687"/>
                  <a:gd name="T75" fmla="*/ 35 h 1962"/>
                  <a:gd name="T76" fmla="*/ 137 w 2687"/>
                  <a:gd name="T77" fmla="*/ 0 h 1962"/>
                  <a:gd name="T78" fmla="*/ 144 w 2687"/>
                  <a:gd name="T79" fmla="*/ 26 h 1962"/>
                  <a:gd name="T80" fmla="*/ 165 w 2687"/>
                  <a:gd name="T81" fmla="*/ 42 h 1962"/>
                  <a:gd name="T82" fmla="*/ 142 w 2687"/>
                  <a:gd name="T83" fmla="*/ 53 h 1962"/>
                  <a:gd name="T84" fmla="*/ 159 w 2687"/>
                  <a:gd name="T85" fmla="*/ 71 h 1962"/>
                  <a:gd name="T86" fmla="*/ 154 w 2687"/>
                  <a:gd name="T87" fmla="*/ 116 h 1962"/>
                  <a:gd name="T88" fmla="*/ 137 w 2687"/>
                  <a:gd name="T89" fmla="*/ 162 h 1962"/>
                  <a:gd name="T90" fmla="*/ 108 w 2687"/>
                  <a:gd name="T91" fmla="*/ 179 h 1962"/>
                  <a:gd name="T92" fmla="*/ 120 w 2687"/>
                  <a:gd name="T93" fmla="*/ 156 h 1962"/>
                  <a:gd name="T94" fmla="*/ 125 w 2687"/>
                  <a:gd name="T95" fmla="*/ 156 h 1962"/>
                  <a:gd name="T96" fmla="*/ 125 w 2687"/>
                  <a:gd name="T97" fmla="*/ 110 h 1962"/>
                  <a:gd name="T98" fmla="*/ 114 w 2687"/>
                  <a:gd name="T99" fmla="*/ 105 h 1962"/>
                  <a:gd name="T100" fmla="*/ 125 w 2687"/>
                  <a:gd name="T101" fmla="*/ 93 h 1962"/>
                  <a:gd name="T102" fmla="*/ 104 w 2687"/>
                  <a:gd name="T103" fmla="*/ 73 h 1962"/>
                  <a:gd name="T104" fmla="*/ 80 w 2687"/>
                  <a:gd name="T105" fmla="*/ 62 h 1962"/>
                  <a:gd name="T106" fmla="*/ 54 w 2687"/>
                  <a:gd name="T107" fmla="*/ 50 h 1962"/>
                  <a:gd name="T108" fmla="*/ 17 w 2687"/>
                  <a:gd name="T109" fmla="*/ 25 h 196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687" h="1962">
                    <a:moveTo>
                      <a:pt x="90" y="132"/>
                    </a:moveTo>
                    <a:lnTo>
                      <a:pt x="0" y="252"/>
                    </a:lnTo>
                    <a:lnTo>
                      <a:pt x="60" y="492"/>
                    </a:lnTo>
                    <a:lnTo>
                      <a:pt x="81" y="686"/>
                    </a:lnTo>
                    <a:lnTo>
                      <a:pt x="30" y="792"/>
                    </a:lnTo>
                    <a:lnTo>
                      <a:pt x="118" y="878"/>
                    </a:lnTo>
                    <a:lnTo>
                      <a:pt x="30" y="912"/>
                    </a:lnTo>
                    <a:lnTo>
                      <a:pt x="120" y="1032"/>
                    </a:lnTo>
                    <a:lnTo>
                      <a:pt x="0" y="1122"/>
                    </a:lnTo>
                    <a:lnTo>
                      <a:pt x="30" y="1212"/>
                    </a:lnTo>
                    <a:lnTo>
                      <a:pt x="145" y="1243"/>
                    </a:lnTo>
                    <a:lnTo>
                      <a:pt x="246" y="1298"/>
                    </a:lnTo>
                    <a:lnTo>
                      <a:pt x="330" y="1392"/>
                    </a:lnTo>
                    <a:lnTo>
                      <a:pt x="390" y="1632"/>
                    </a:lnTo>
                    <a:lnTo>
                      <a:pt x="556" y="1637"/>
                    </a:lnTo>
                    <a:lnTo>
                      <a:pt x="750" y="1632"/>
                    </a:lnTo>
                    <a:lnTo>
                      <a:pt x="900" y="1782"/>
                    </a:lnTo>
                    <a:lnTo>
                      <a:pt x="1020" y="1692"/>
                    </a:lnTo>
                    <a:lnTo>
                      <a:pt x="1230" y="1812"/>
                    </a:lnTo>
                    <a:lnTo>
                      <a:pt x="1501" y="1782"/>
                    </a:lnTo>
                    <a:lnTo>
                      <a:pt x="1591" y="1842"/>
                    </a:lnTo>
                    <a:lnTo>
                      <a:pt x="1699" y="1801"/>
                    </a:lnTo>
                    <a:lnTo>
                      <a:pt x="1855" y="1801"/>
                    </a:lnTo>
                    <a:lnTo>
                      <a:pt x="1955" y="1865"/>
                    </a:lnTo>
                    <a:lnTo>
                      <a:pt x="2251" y="1962"/>
                    </a:lnTo>
                    <a:lnTo>
                      <a:pt x="2401" y="1962"/>
                    </a:lnTo>
                    <a:lnTo>
                      <a:pt x="2401" y="1782"/>
                    </a:lnTo>
                    <a:lnTo>
                      <a:pt x="2461" y="1572"/>
                    </a:lnTo>
                    <a:lnTo>
                      <a:pt x="2521" y="1362"/>
                    </a:lnTo>
                    <a:lnTo>
                      <a:pt x="2550" y="1225"/>
                    </a:lnTo>
                    <a:lnTo>
                      <a:pt x="2540" y="1033"/>
                    </a:lnTo>
                    <a:lnTo>
                      <a:pt x="2604" y="841"/>
                    </a:lnTo>
                    <a:lnTo>
                      <a:pt x="2641" y="631"/>
                    </a:lnTo>
                    <a:lnTo>
                      <a:pt x="2687" y="539"/>
                    </a:lnTo>
                    <a:lnTo>
                      <a:pt x="2312" y="411"/>
                    </a:lnTo>
                    <a:lnTo>
                      <a:pt x="2047" y="347"/>
                    </a:lnTo>
                    <a:lnTo>
                      <a:pt x="1690" y="283"/>
                    </a:lnTo>
                    <a:lnTo>
                      <a:pt x="1233" y="183"/>
                    </a:lnTo>
                    <a:lnTo>
                      <a:pt x="721" y="0"/>
                    </a:lnTo>
                    <a:lnTo>
                      <a:pt x="758" y="137"/>
                    </a:lnTo>
                    <a:lnTo>
                      <a:pt x="870" y="222"/>
                    </a:lnTo>
                    <a:lnTo>
                      <a:pt x="750" y="282"/>
                    </a:lnTo>
                    <a:lnTo>
                      <a:pt x="840" y="372"/>
                    </a:lnTo>
                    <a:lnTo>
                      <a:pt x="810" y="612"/>
                    </a:lnTo>
                    <a:lnTo>
                      <a:pt x="720" y="852"/>
                    </a:lnTo>
                    <a:lnTo>
                      <a:pt x="570" y="942"/>
                    </a:lnTo>
                    <a:lnTo>
                      <a:pt x="630" y="822"/>
                    </a:lnTo>
                    <a:lnTo>
                      <a:pt x="660" y="822"/>
                    </a:lnTo>
                    <a:lnTo>
                      <a:pt x="660" y="582"/>
                    </a:lnTo>
                    <a:lnTo>
                      <a:pt x="600" y="552"/>
                    </a:lnTo>
                    <a:lnTo>
                      <a:pt x="660" y="492"/>
                    </a:lnTo>
                    <a:lnTo>
                      <a:pt x="547" y="384"/>
                    </a:lnTo>
                    <a:lnTo>
                      <a:pt x="419" y="329"/>
                    </a:lnTo>
                    <a:lnTo>
                      <a:pt x="282" y="265"/>
                    </a:lnTo>
                    <a:lnTo>
                      <a:pt x="90" y="132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Freeform 164">
                <a:extLst>
                  <a:ext uri="{FF2B5EF4-FFF2-40B4-BE49-F238E27FC236}">
                    <a16:creationId xmlns:a16="http://schemas.microsoft.com/office/drawing/2014/main" id="{7BBF30A0-F986-4FF5-96FD-55941F3747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0186" y="2609777"/>
                <a:ext cx="710818" cy="601000"/>
              </a:xfrm>
              <a:custGeom>
                <a:avLst/>
                <a:gdLst>
                  <a:gd name="T0" fmla="*/ 150 w 3256"/>
                  <a:gd name="T1" fmla="*/ 0 h 2669"/>
                  <a:gd name="T2" fmla="*/ 127 w 3256"/>
                  <a:gd name="T3" fmla="*/ 29 h 2669"/>
                  <a:gd name="T4" fmla="*/ 132 w 3256"/>
                  <a:gd name="T5" fmla="*/ 68 h 2669"/>
                  <a:gd name="T6" fmla="*/ 109 w 3256"/>
                  <a:gd name="T7" fmla="*/ 85 h 2669"/>
                  <a:gd name="T8" fmla="*/ 103 w 3256"/>
                  <a:gd name="T9" fmla="*/ 114 h 2669"/>
                  <a:gd name="T10" fmla="*/ 91 w 3256"/>
                  <a:gd name="T11" fmla="*/ 139 h 2669"/>
                  <a:gd name="T12" fmla="*/ 79 w 3256"/>
                  <a:gd name="T13" fmla="*/ 173 h 2669"/>
                  <a:gd name="T14" fmla="*/ 58 w 3256"/>
                  <a:gd name="T15" fmla="*/ 207 h 2669"/>
                  <a:gd name="T16" fmla="*/ 30 w 3256"/>
                  <a:gd name="T17" fmla="*/ 240 h 2669"/>
                  <a:gd name="T18" fmla="*/ 29 w 3256"/>
                  <a:gd name="T19" fmla="*/ 263 h 2669"/>
                  <a:gd name="T20" fmla="*/ 12 w 3256"/>
                  <a:gd name="T21" fmla="*/ 284 h 2669"/>
                  <a:gd name="T22" fmla="*/ 17 w 3256"/>
                  <a:gd name="T23" fmla="*/ 325 h 2669"/>
                  <a:gd name="T24" fmla="*/ 0 w 3256"/>
                  <a:gd name="T25" fmla="*/ 357 h 2669"/>
                  <a:gd name="T26" fmla="*/ 9 w 3256"/>
                  <a:gd name="T27" fmla="*/ 370 h 2669"/>
                  <a:gd name="T28" fmla="*/ 46 w 3256"/>
                  <a:gd name="T29" fmla="*/ 381 h 2669"/>
                  <a:gd name="T30" fmla="*/ 302 w 3256"/>
                  <a:gd name="T31" fmla="*/ 460 h 2669"/>
                  <a:gd name="T32" fmla="*/ 524 w 3256"/>
                  <a:gd name="T33" fmla="*/ 506 h 2669"/>
                  <a:gd name="T34" fmla="*/ 547 w 3256"/>
                  <a:gd name="T35" fmla="*/ 352 h 2669"/>
                  <a:gd name="T36" fmla="*/ 569 w 3256"/>
                  <a:gd name="T37" fmla="*/ 318 h 2669"/>
                  <a:gd name="T38" fmla="*/ 552 w 3256"/>
                  <a:gd name="T39" fmla="*/ 296 h 2669"/>
                  <a:gd name="T40" fmla="*/ 552 w 3256"/>
                  <a:gd name="T41" fmla="*/ 273 h 2669"/>
                  <a:gd name="T42" fmla="*/ 581 w 3256"/>
                  <a:gd name="T43" fmla="*/ 256 h 2669"/>
                  <a:gd name="T44" fmla="*/ 586 w 3256"/>
                  <a:gd name="T45" fmla="*/ 227 h 2669"/>
                  <a:gd name="T46" fmla="*/ 586 w 3256"/>
                  <a:gd name="T47" fmla="*/ 222 h 2669"/>
                  <a:gd name="T48" fmla="*/ 592 w 3256"/>
                  <a:gd name="T49" fmla="*/ 210 h 2669"/>
                  <a:gd name="T50" fmla="*/ 615 w 3256"/>
                  <a:gd name="T51" fmla="*/ 205 h 2669"/>
                  <a:gd name="T52" fmla="*/ 617 w 3256"/>
                  <a:gd name="T53" fmla="*/ 187 h 2669"/>
                  <a:gd name="T54" fmla="*/ 615 w 3256"/>
                  <a:gd name="T55" fmla="*/ 165 h 2669"/>
                  <a:gd name="T56" fmla="*/ 598 w 3256"/>
                  <a:gd name="T57" fmla="*/ 142 h 2669"/>
                  <a:gd name="T58" fmla="*/ 571 w 3256"/>
                  <a:gd name="T59" fmla="*/ 142 h 2669"/>
                  <a:gd name="T60" fmla="*/ 514 w 3256"/>
                  <a:gd name="T61" fmla="*/ 124 h 2669"/>
                  <a:gd name="T62" fmla="*/ 496 w 3256"/>
                  <a:gd name="T63" fmla="*/ 111 h 2669"/>
                  <a:gd name="T64" fmla="*/ 466 w 3256"/>
                  <a:gd name="T65" fmla="*/ 111 h 2669"/>
                  <a:gd name="T66" fmla="*/ 446 w 3256"/>
                  <a:gd name="T67" fmla="*/ 119 h 2669"/>
                  <a:gd name="T68" fmla="*/ 428 w 3256"/>
                  <a:gd name="T69" fmla="*/ 108 h 2669"/>
                  <a:gd name="T70" fmla="*/ 377 w 3256"/>
                  <a:gd name="T71" fmla="*/ 114 h 2669"/>
                  <a:gd name="T72" fmla="*/ 337 w 3256"/>
                  <a:gd name="T73" fmla="*/ 91 h 2669"/>
                  <a:gd name="T74" fmla="*/ 314 w 3256"/>
                  <a:gd name="T75" fmla="*/ 108 h 2669"/>
                  <a:gd name="T76" fmla="*/ 286 w 3256"/>
                  <a:gd name="T77" fmla="*/ 79 h 2669"/>
                  <a:gd name="T78" fmla="*/ 252 w 3256"/>
                  <a:gd name="T79" fmla="*/ 80 h 2669"/>
                  <a:gd name="T80" fmla="*/ 218 w 3256"/>
                  <a:gd name="T81" fmla="*/ 79 h 2669"/>
                  <a:gd name="T82" fmla="*/ 206 w 3256"/>
                  <a:gd name="T83" fmla="*/ 34 h 2669"/>
                  <a:gd name="T84" fmla="*/ 191 w 3256"/>
                  <a:gd name="T85" fmla="*/ 16 h 2669"/>
                  <a:gd name="T86" fmla="*/ 171 w 3256"/>
                  <a:gd name="T87" fmla="*/ 5 h 2669"/>
                  <a:gd name="T88" fmla="*/ 150 w 3256"/>
                  <a:gd name="T89" fmla="*/ 0 h 26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256" h="2669">
                    <a:moveTo>
                      <a:pt x="789" y="0"/>
                    </a:moveTo>
                    <a:lnTo>
                      <a:pt x="672" y="155"/>
                    </a:lnTo>
                    <a:lnTo>
                      <a:pt x="694" y="359"/>
                    </a:lnTo>
                    <a:lnTo>
                      <a:pt x="574" y="449"/>
                    </a:lnTo>
                    <a:lnTo>
                      <a:pt x="544" y="599"/>
                    </a:lnTo>
                    <a:lnTo>
                      <a:pt x="480" y="731"/>
                    </a:lnTo>
                    <a:lnTo>
                      <a:pt x="416" y="915"/>
                    </a:lnTo>
                    <a:lnTo>
                      <a:pt x="304" y="1091"/>
                    </a:lnTo>
                    <a:lnTo>
                      <a:pt x="160" y="1267"/>
                    </a:lnTo>
                    <a:lnTo>
                      <a:pt x="152" y="1387"/>
                    </a:lnTo>
                    <a:lnTo>
                      <a:pt x="64" y="1499"/>
                    </a:lnTo>
                    <a:lnTo>
                      <a:pt x="88" y="1715"/>
                    </a:lnTo>
                    <a:lnTo>
                      <a:pt x="0" y="1883"/>
                    </a:lnTo>
                    <a:lnTo>
                      <a:pt x="48" y="1952"/>
                    </a:lnTo>
                    <a:lnTo>
                      <a:pt x="244" y="2009"/>
                    </a:lnTo>
                    <a:lnTo>
                      <a:pt x="1594" y="2429"/>
                    </a:lnTo>
                    <a:lnTo>
                      <a:pt x="2765" y="2669"/>
                    </a:lnTo>
                    <a:lnTo>
                      <a:pt x="2885" y="1859"/>
                    </a:lnTo>
                    <a:lnTo>
                      <a:pt x="3005" y="1679"/>
                    </a:lnTo>
                    <a:lnTo>
                      <a:pt x="2915" y="1559"/>
                    </a:lnTo>
                    <a:lnTo>
                      <a:pt x="2915" y="1439"/>
                    </a:lnTo>
                    <a:lnTo>
                      <a:pt x="3065" y="1349"/>
                    </a:lnTo>
                    <a:lnTo>
                      <a:pt x="3095" y="1199"/>
                    </a:lnTo>
                    <a:lnTo>
                      <a:pt x="3095" y="1169"/>
                    </a:lnTo>
                    <a:lnTo>
                      <a:pt x="3125" y="1109"/>
                    </a:lnTo>
                    <a:lnTo>
                      <a:pt x="3245" y="1079"/>
                    </a:lnTo>
                    <a:lnTo>
                      <a:pt x="3256" y="987"/>
                    </a:lnTo>
                    <a:lnTo>
                      <a:pt x="3245" y="869"/>
                    </a:lnTo>
                    <a:lnTo>
                      <a:pt x="3158" y="749"/>
                    </a:lnTo>
                    <a:lnTo>
                      <a:pt x="3012" y="749"/>
                    </a:lnTo>
                    <a:lnTo>
                      <a:pt x="2715" y="653"/>
                    </a:lnTo>
                    <a:lnTo>
                      <a:pt x="2615" y="587"/>
                    </a:lnTo>
                    <a:lnTo>
                      <a:pt x="2460" y="587"/>
                    </a:lnTo>
                    <a:lnTo>
                      <a:pt x="2351" y="629"/>
                    </a:lnTo>
                    <a:lnTo>
                      <a:pt x="2259" y="569"/>
                    </a:lnTo>
                    <a:lnTo>
                      <a:pt x="1989" y="599"/>
                    </a:lnTo>
                    <a:lnTo>
                      <a:pt x="1779" y="480"/>
                    </a:lnTo>
                    <a:lnTo>
                      <a:pt x="1659" y="569"/>
                    </a:lnTo>
                    <a:lnTo>
                      <a:pt x="1508" y="419"/>
                    </a:lnTo>
                    <a:lnTo>
                      <a:pt x="1331" y="423"/>
                    </a:lnTo>
                    <a:lnTo>
                      <a:pt x="1148" y="419"/>
                    </a:lnTo>
                    <a:lnTo>
                      <a:pt x="1088" y="180"/>
                    </a:lnTo>
                    <a:lnTo>
                      <a:pt x="1010" y="87"/>
                    </a:lnTo>
                    <a:lnTo>
                      <a:pt x="905" y="29"/>
                    </a:lnTo>
                    <a:lnTo>
                      <a:pt x="78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Freeform 165">
                <a:extLst>
                  <a:ext uri="{FF2B5EF4-FFF2-40B4-BE49-F238E27FC236}">
                    <a16:creationId xmlns:a16="http://schemas.microsoft.com/office/drawing/2014/main" id="{78CBE82E-6F26-49DA-99F4-A22FE1C97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495" y="3049244"/>
                <a:ext cx="762660" cy="1257826"/>
              </a:xfrm>
              <a:custGeom>
                <a:avLst/>
                <a:gdLst>
                  <a:gd name="T0" fmla="*/ 42 w 3498"/>
                  <a:gd name="T1" fmla="*/ 24 h 5586"/>
                  <a:gd name="T2" fmla="*/ 38 w 3498"/>
                  <a:gd name="T3" fmla="*/ 71 h 5586"/>
                  <a:gd name="T4" fmla="*/ 0 w 3498"/>
                  <a:gd name="T5" fmla="*/ 138 h 5586"/>
                  <a:gd name="T6" fmla="*/ 23 w 3498"/>
                  <a:gd name="T7" fmla="*/ 193 h 5586"/>
                  <a:gd name="T8" fmla="*/ 25 w 3498"/>
                  <a:gd name="T9" fmla="*/ 248 h 5586"/>
                  <a:gd name="T10" fmla="*/ 28 w 3498"/>
                  <a:gd name="T11" fmla="*/ 341 h 5586"/>
                  <a:gd name="T12" fmla="*/ 47 w 3498"/>
                  <a:gd name="T13" fmla="*/ 399 h 5586"/>
                  <a:gd name="T14" fmla="*/ 64 w 3498"/>
                  <a:gd name="T15" fmla="*/ 430 h 5586"/>
                  <a:gd name="T16" fmla="*/ 91 w 3498"/>
                  <a:gd name="T17" fmla="*/ 390 h 5586"/>
                  <a:gd name="T18" fmla="*/ 92 w 3498"/>
                  <a:gd name="T19" fmla="*/ 425 h 5586"/>
                  <a:gd name="T20" fmla="*/ 72 w 3498"/>
                  <a:gd name="T21" fmla="*/ 452 h 5586"/>
                  <a:gd name="T22" fmla="*/ 61 w 3498"/>
                  <a:gd name="T23" fmla="*/ 486 h 5586"/>
                  <a:gd name="T24" fmla="*/ 111 w 3498"/>
                  <a:gd name="T25" fmla="*/ 538 h 5586"/>
                  <a:gd name="T26" fmla="*/ 90 w 3498"/>
                  <a:gd name="T27" fmla="*/ 569 h 5586"/>
                  <a:gd name="T28" fmla="*/ 124 w 3498"/>
                  <a:gd name="T29" fmla="*/ 637 h 5586"/>
                  <a:gd name="T30" fmla="*/ 152 w 3498"/>
                  <a:gd name="T31" fmla="*/ 708 h 5586"/>
                  <a:gd name="T32" fmla="*/ 156 w 3498"/>
                  <a:gd name="T33" fmla="*/ 783 h 5586"/>
                  <a:gd name="T34" fmla="*/ 235 w 3498"/>
                  <a:gd name="T35" fmla="*/ 820 h 5586"/>
                  <a:gd name="T36" fmla="*/ 288 w 3498"/>
                  <a:gd name="T37" fmla="*/ 862 h 5586"/>
                  <a:gd name="T38" fmla="*/ 322 w 3498"/>
                  <a:gd name="T39" fmla="*/ 879 h 5586"/>
                  <a:gd name="T40" fmla="*/ 351 w 3498"/>
                  <a:gd name="T41" fmla="*/ 918 h 5586"/>
                  <a:gd name="T42" fmla="*/ 385 w 3498"/>
                  <a:gd name="T43" fmla="*/ 959 h 5586"/>
                  <a:gd name="T44" fmla="*/ 395 w 3498"/>
                  <a:gd name="T45" fmla="*/ 1023 h 5586"/>
                  <a:gd name="T46" fmla="*/ 441 w 3498"/>
                  <a:gd name="T47" fmla="*/ 1040 h 5586"/>
                  <a:gd name="T48" fmla="*/ 503 w 3498"/>
                  <a:gd name="T49" fmla="*/ 1049 h 5586"/>
                  <a:gd name="T50" fmla="*/ 594 w 3498"/>
                  <a:gd name="T51" fmla="*/ 1059 h 5586"/>
                  <a:gd name="T52" fmla="*/ 612 w 3498"/>
                  <a:gd name="T53" fmla="*/ 1027 h 5586"/>
                  <a:gd name="T54" fmla="*/ 612 w 3498"/>
                  <a:gd name="T55" fmla="*/ 983 h 5586"/>
                  <a:gd name="T56" fmla="*/ 623 w 3498"/>
                  <a:gd name="T57" fmla="*/ 953 h 5586"/>
                  <a:gd name="T58" fmla="*/ 646 w 3498"/>
                  <a:gd name="T59" fmla="*/ 919 h 5586"/>
                  <a:gd name="T60" fmla="*/ 657 w 3498"/>
                  <a:gd name="T61" fmla="*/ 919 h 5586"/>
                  <a:gd name="T62" fmla="*/ 640 w 3498"/>
                  <a:gd name="T63" fmla="*/ 867 h 5586"/>
                  <a:gd name="T64" fmla="*/ 561 w 3498"/>
                  <a:gd name="T65" fmla="*/ 737 h 5586"/>
                  <a:gd name="T66" fmla="*/ 402 w 3498"/>
                  <a:gd name="T67" fmla="*/ 513 h 5586"/>
                  <a:gd name="T68" fmla="*/ 295 w 3498"/>
                  <a:gd name="T69" fmla="*/ 367 h 5586"/>
                  <a:gd name="T70" fmla="*/ 84 w 3498"/>
                  <a:gd name="T71" fmla="*/ 9 h 558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498" h="5586">
                    <a:moveTo>
                      <a:pt x="284" y="0"/>
                    </a:moveTo>
                    <a:lnTo>
                      <a:pt x="222" y="126"/>
                    </a:lnTo>
                    <a:lnTo>
                      <a:pt x="292" y="225"/>
                    </a:lnTo>
                    <a:lnTo>
                      <a:pt x="202" y="375"/>
                    </a:lnTo>
                    <a:lnTo>
                      <a:pt x="202" y="555"/>
                    </a:lnTo>
                    <a:lnTo>
                      <a:pt x="0" y="726"/>
                    </a:lnTo>
                    <a:lnTo>
                      <a:pt x="36" y="906"/>
                    </a:lnTo>
                    <a:lnTo>
                      <a:pt x="120" y="1020"/>
                    </a:lnTo>
                    <a:lnTo>
                      <a:pt x="142" y="1125"/>
                    </a:lnTo>
                    <a:lnTo>
                      <a:pt x="132" y="1308"/>
                    </a:lnTo>
                    <a:lnTo>
                      <a:pt x="72" y="1560"/>
                    </a:lnTo>
                    <a:lnTo>
                      <a:pt x="150" y="1800"/>
                    </a:lnTo>
                    <a:lnTo>
                      <a:pt x="262" y="1965"/>
                    </a:lnTo>
                    <a:lnTo>
                      <a:pt x="246" y="2106"/>
                    </a:lnTo>
                    <a:lnTo>
                      <a:pt x="262" y="2265"/>
                    </a:lnTo>
                    <a:lnTo>
                      <a:pt x="336" y="2268"/>
                    </a:lnTo>
                    <a:lnTo>
                      <a:pt x="408" y="2166"/>
                    </a:lnTo>
                    <a:lnTo>
                      <a:pt x="480" y="2058"/>
                    </a:lnTo>
                    <a:lnTo>
                      <a:pt x="516" y="2118"/>
                    </a:lnTo>
                    <a:lnTo>
                      <a:pt x="486" y="2244"/>
                    </a:lnTo>
                    <a:lnTo>
                      <a:pt x="442" y="2385"/>
                    </a:lnTo>
                    <a:lnTo>
                      <a:pt x="382" y="2385"/>
                    </a:lnTo>
                    <a:lnTo>
                      <a:pt x="366" y="2466"/>
                    </a:lnTo>
                    <a:lnTo>
                      <a:pt x="322" y="2565"/>
                    </a:lnTo>
                    <a:lnTo>
                      <a:pt x="492" y="2742"/>
                    </a:lnTo>
                    <a:lnTo>
                      <a:pt x="588" y="2838"/>
                    </a:lnTo>
                    <a:lnTo>
                      <a:pt x="592" y="2926"/>
                    </a:lnTo>
                    <a:lnTo>
                      <a:pt x="474" y="3000"/>
                    </a:lnTo>
                    <a:lnTo>
                      <a:pt x="606" y="3180"/>
                    </a:lnTo>
                    <a:lnTo>
                      <a:pt x="654" y="3360"/>
                    </a:lnTo>
                    <a:lnTo>
                      <a:pt x="768" y="3564"/>
                    </a:lnTo>
                    <a:lnTo>
                      <a:pt x="802" y="3736"/>
                    </a:lnTo>
                    <a:lnTo>
                      <a:pt x="892" y="3856"/>
                    </a:lnTo>
                    <a:lnTo>
                      <a:pt x="822" y="4128"/>
                    </a:lnTo>
                    <a:lnTo>
                      <a:pt x="1042" y="4246"/>
                    </a:lnTo>
                    <a:lnTo>
                      <a:pt x="1242" y="4326"/>
                    </a:lnTo>
                    <a:lnTo>
                      <a:pt x="1372" y="4456"/>
                    </a:lnTo>
                    <a:lnTo>
                      <a:pt x="1522" y="4546"/>
                    </a:lnTo>
                    <a:lnTo>
                      <a:pt x="1612" y="4546"/>
                    </a:lnTo>
                    <a:lnTo>
                      <a:pt x="1702" y="4636"/>
                    </a:lnTo>
                    <a:lnTo>
                      <a:pt x="1702" y="4756"/>
                    </a:lnTo>
                    <a:lnTo>
                      <a:pt x="1854" y="4842"/>
                    </a:lnTo>
                    <a:lnTo>
                      <a:pt x="1962" y="4944"/>
                    </a:lnTo>
                    <a:lnTo>
                      <a:pt x="2033" y="5056"/>
                    </a:lnTo>
                    <a:lnTo>
                      <a:pt x="2063" y="5236"/>
                    </a:lnTo>
                    <a:lnTo>
                      <a:pt x="2088" y="5394"/>
                    </a:lnTo>
                    <a:lnTo>
                      <a:pt x="2123" y="5506"/>
                    </a:lnTo>
                    <a:lnTo>
                      <a:pt x="2328" y="5484"/>
                    </a:lnTo>
                    <a:lnTo>
                      <a:pt x="2466" y="5532"/>
                    </a:lnTo>
                    <a:lnTo>
                      <a:pt x="2658" y="5532"/>
                    </a:lnTo>
                    <a:lnTo>
                      <a:pt x="2856" y="5544"/>
                    </a:lnTo>
                    <a:lnTo>
                      <a:pt x="3138" y="5586"/>
                    </a:lnTo>
                    <a:lnTo>
                      <a:pt x="3233" y="5536"/>
                    </a:lnTo>
                    <a:lnTo>
                      <a:pt x="3233" y="5416"/>
                    </a:lnTo>
                    <a:lnTo>
                      <a:pt x="3192" y="5292"/>
                    </a:lnTo>
                    <a:lnTo>
                      <a:pt x="3234" y="5184"/>
                    </a:lnTo>
                    <a:lnTo>
                      <a:pt x="3323" y="5116"/>
                    </a:lnTo>
                    <a:lnTo>
                      <a:pt x="3293" y="5026"/>
                    </a:lnTo>
                    <a:lnTo>
                      <a:pt x="3348" y="4950"/>
                    </a:lnTo>
                    <a:lnTo>
                      <a:pt x="3413" y="4846"/>
                    </a:lnTo>
                    <a:lnTo>
                      <a:pt x="3473" y="4846"/>
                    </a:lnTo>
                    <a:lnTo>
                      <a:pt x="3498" y="4770"/>
                    </a:lnTo>
                    <a:lnTo>
                      <a:pt x="3384" y="4572"/>
                    </a:lnTo>
                    <a:lnTo>
                      <a:pt x="3353" y="4396"/>
                    </a:lnTo>
                    <a:lnTo>
                      <a:pt x="2963" y="3886"/>
                    </a:lnTo>
                    <a:lnTo>
                      <a:pt x="2453" y="3226"/>
                    </a:lnTo>
                    <a:lnTo>
                      <a:pt x="2124" y="2706"/>
                    </a:lnTo>
                    <a:lnTo>
                      <a:pt x="1702" y="2175"/>
                    </a:lnTo>
                    <a:lnTo>
                      <a:pt x="1560" y="1938"/>
                    </a:lnTo>
                    <a:lnTo>
                      <a:pt x="1822" y="474"/>
                    </a:lnTo>
                    <a:lnTo>
                      <a:pt x="444" y="45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6" name="Freeform 166">
                <a:extLst>
                  <a:ext uri="{FF2B5EF4-FFF2-40B4-BE49-F238E27FC236}">
                    <a16:creationId xmlns:a16="http://schemas.microsoft.com/office/drawing/2014/main" id="{1A48A1F6-5909-4D5E-BF67-960C607BE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0503" y="3156141"/>
                <a:ext cx="559899" cy="871808"/>
              </a:xfrm>
              <a:custGeom>
                <a:avLst/>
                <a:gdLst>
                  <a:gd name="T0" fmla="*/ 49 w 2565"/>
                  <a:gd name="T1" fmla="*/ 0 h 3871"/>
                  <a:gd name="T2" fmla="*/ 272 w 2565"/>
                  <a:gd name="T3" fmla="*/ 46 h 3871"/>
                  <a:gd name="T4" fmla="*/ 486 w 2565"/>
                  <a:gd name="T5" fmla="*/ 88 h 3871"/>
                  <a:gd name="T6" fmla="*/ 480 w 2565"/>
                  <a:gd name="T7" fmla="*/ 110 h 3871"/>
                  <a:gd name="T8" fmla="*/ 465 w 2565"/>
                  <a:gd name="T9" fmla="*/ 183 h 3871"/>
                  <a:gd name="T10" fmla="*/ 458 w 2565"/>
                  <a:gd name="T11" fmla="*/ 251 h 3871"/>
                  <a:gd name="T12" fmla="*/ 450 w 2565"/>
                  <a:gd name="T13" fmla="*/ 318 h 3871"/>
                  <a:gd name="T14" fmla="*/ 425 w 2565"/>
                  <a:gd name="T15" fmla="*/ 472 h 3871"/>
                  <a:gd name="T16" fmla="*/ 414 w 2565"/>
                  <a:gd name="T17" fmla="*/ 569 h 3871"/>
                  <a:gd name="T18" fmla="*/ 409 w 2565"/>
                  <a:gd name="T19" fmla="*/ 587 h 3871"/>
                  <a:gd name="T20" fmla="*/ 409 w 2565"/>
                  <a:gd name="T21" fmla="*/ 612 h 3871"/>
                  <a:gd name="T22" fmla="*/ 399 w 2565"/>
                  <a:gd name="T23" fmla="*/ 624 h 3871"/>
                  <a:gd name="T24" fmla="*/ 404 w 2565"/>
                  <a:gd name="T25" fmla="*/ 652 h 3871"/>
                  <a:gd name="T26" fmla="*/ 376 w 2565"/>
                  <a:gd name="T27" fmla="*/ 642 h 3871"/>
                  <a:gd name="T28" fmla="*/ 357 w 2565"/>
                  <a:gd name="T29" fmla="*/ 637 h 3871"/>
                  <a:gd name="T30" fmla="*/ 342 w 2565"/>
                  <a:gd name="T31" fmla="*/ 646 h 3871"/>
                  <a:gd name="T32" fmla="*/ 341 w 2565"/>
                  <a:gd name="T33" fmla="*/ 662 h 3871"/>
                  <a:gd name="T34" fmla="*/ 348 w 2565"/>
                  <a:gd name="T35" fmla="*/ 695 h 3871"/>
                  <a:gd name="T36" fmla="*/ 346 w 2565"/>
                  <a:gd name="T37" fmla="*/ 718 h 3871"/>
                  <a:gd name="T38" fmla="*/ 333 w 2565"/>
                  <a:gd name="T39" fmla="*/ 734 h 3871"/>
                  <a:gd name="T40" fmla="*/ 214 w 2565"/>
                  <a:gd name="T41" fmla="*/ 579 h 3871"/>
                  <a:gd name="T42" fmla="*/ 170 w 2565"/>
                  <a:gd name="T43" fmla="*/ 523 h 3871"/>
                  <a:gd name="T44" fmla="*/ 108 w 2565"/>
                  <a:gd name="T45" fmla="*/ 424 h 3871"/>
                  <a:gd name="T46" fmla="*/ 27 w 2565"/>
                  <a:gd name="T47" fmla="*/ 323 h 3871"/>
                  <a:gd name="T48" fmla="*/ 0 w 2565"/>
                  <a:gd name="T49" fmla="*/ 277 h 3871"/>
                  <a:gd name="T50" fmla="*/ 49 w 2565"/>
                  <a:gd name="T51" fmla="*/ 0 h 38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565" h="3871">
                    <a:moveTo>
                      <a:pt x="261" y="0"/>
                    </a:moveTo>
                    <a:lnTo>
                      <a:pt x="1437" y="241"/>
                    </a:lnTo>
                    <a:lnTo>
                      <a:pt x="2565" y="465"/>
                    </a:lnTo>
                    <a:lnTo>
                      <a:pt x="2532" y="580"/>
                    </a:lnTo>
                    <a:lnTo>
                      <a:pt x="2454" y="964"/>
                    </a:lnTo>
                    <a:lnTo>
                      <a:pt x="2418" y="1324"/>
                    </a:lnTo>
                    <a:lnTo>
                      <a:pt x="2376" y="1678"/>
                    </a:lnTo>
                    <a:lnTo>
                      <a:pt x="2243" y="2489"/>
                    </a:lnTo>
                    <a:lnTo>
                      <a:pt x="2183" y="2999"/>
                    </a:lnTo>
                    <a:lnTo>
                      <a:pt x="2160" y="3094"/>
                    </a:lnTo>
                    <a:lnTo>
                      <a:pt x="2160" y="3226"/>
                    </a:lnTo>
                    <a:lnTo>
                      <a:pt x="2106" y="3292"/>
                    </a:lnTo>
                    <a:lnTo>
                      <a:pt x="2130" y="3436"/>
                    </a:lnTo>
                    <a:lnTo>
                      <a:pt x="1986" y="3388"/>
                    </a:lnTo>
                    <a:lnTo>
                      <a:pt x="1883" y="3359"/>
                    </a:lnTo>
                    <a:lnTo>
                      <a:pt x="1806" y="3406"/>
                    </a:lnTo>
                    <a:lnTo>
                      <a:pt x="1800" y="3490"/>
                    </a:lnTo>
                    <a:lnTo>
                      <a:pt x="1836" y="3664"/>
                    </a:lnTo>
                    <a:lnTo>
                      <a:pt x="1824" y="3784"/>
                    </a:lnTo>
                    <a:lnTo>
                      <a:pt x="1757" y="3871"/>
                    </a:lnTo>
                    <a:lnTo>
                      <a:pt x="1130" y="3054"/>
                    </a:lnTo>
                    <a:lnTo>
                      <a:pt x="899" y="2758"/>
                    </a:lnTo>
                    <a:lnTo>
                      <a:pt x="569" y="2236"/>
                    </a:lnTo>
                    <a:lnTo>
                      <a:pt x="144" y="1702"/>
                    </a:lnTo>
                    <a:lnTo>
                      <a:pt x="0" y="1459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7" name="Freeform 167">
                <a:extLst>
                  <a:ext uri="{FF2B5EF4-FFF2-40B4-BE49-F238E27FC236}">
                    <a16:creationId xmlns:a16="http://schemas.microsoft.com/office/drawing/2014/main" id="{3800D510-60A9-4625-8D82-CA485F21E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3862" y="2455370"/>
                <a:ext cx="516120" cy="855179"/>
              </a:xfrm>
              <a:custGeom>
                <a:avLst/>
                <a:gdLst>
                  <a:gd name="T0" fmla="*/ 129 w 2360"/>
                  <a:gd name="T1" fmla="*/ 2 h 3800"/>
                  <a:gd name="T2" fmla="*/ 152 w 2360"/>
                  <a:gd name="T3" fmla="*/ 0 h 3800"/>
                  <a:gd name="T4" fmla="*/ 186 w 2360"/>
                  <a:gd name="T5" fmla="*/ 12 h 3800"/>
                  <a:gd name="T6" fmla="*/ 181 w 2360"/>
                  <a:gd name="T7" fmla="*/ 59 h 3800"/>
                  <a:gd name="T8" fmla="*/ 180 w 2360"/>
                  <a:gd name="T9" fmla="*/ 100 h 3800"/>
                  <a:gd name="T10" fmla="*/ 180 w 2360"/>
                  <a:gd name="T11" fmla="*/ 152 h 3800"/>
                  <a:gd name="T12" fmla="*/ 198 w 2360"/>
                  <a:gd name="T13" fmla="*/ 179 h 3800"/>
                  <a:gd name="T14" fmla="*/ 226 w 2360"/>
                  <a:gd name="T15" fmla="*/ 209 h 3800"/>
                  <a:gd name="T16" fmla="*/ 237 w 2360"/>
                  <a:gd name="T17" fmla="*/ 230 h 3800"/>
                  <a:gd name="T18" fmla="*/ 260 w 2360"/>
                  <a:gd name="T19" fmla="*/ 243 h 3800"/>
                  <a:gd name="T20" fmla="*/ 241 w 2360"/>
                  <a:gd name="T21" fmla="*/ 299 h 3800"/>
                  <a:gd name="T22" fmla="*/ 241 w 2360"/>
                  <a:gd name="T23" fmla="*/ 320 h 3800"/>
                  <a:gd name="T24" fmla="*/ 241 w 2360"/>
                  <a:gd name="T25" fmla="*/ 341 h 3800"/>
                  <a:gd name="T26" fmla="*/ 271 w 2360"/>
                  <a:gd name="T27" fmla="*/ 340 h 3800"/>
                  <a:gd name="T28" fmla="*/ 288 w 2360"/>
                  <a:gd name="T29" fmla="*/ 391 h 3800"/>
                  <a:gd name="T30" fmla="*/ 291 w 2360"/>
                  <a:gd name="T31" fmla="*/ 421 h 3800"/>
                  <a:gd name="T32" fmla="*/ 300 w 2360"/>
                  <a:gd name="T33" fmla="*/ 440 h 3800"/>
                  <a:gd name="T34" fmla="*/ 316 w 2360"/>
                  <a:gd name="T35" fmla="*/ 456 h 3800"/>
                  <a:gd name="T36" fmla="*/ 334 w 2360"/>
                  <a:gd name="T37" fmla="*/ 465 h 3800"/>
                  <a:gd name="T38" fmla="*/ 380 w 2360"/>
                  <a:gd name="T39" fmla="*/ 465 h 3800"/>
                  <a:gd name="T40" fmla="*/ 397 w 2360"/>
                  <a:gd name="T41" fmla="*/ 476 h 3800"/>
                  <a:gd name="T42" fmla="*/ 420 w 2360"/>
                  <a:gd name="T43" fmla="*/ 471 h 3800"/>
                  <a:gd name="T44" fmla="*/ 420 w 2360"/>
                  <a:gd name="T45" fmla="*/ 454 h 3800"/>
                  <a:gd name="T46" fmla="*/ 448 w 2360"/>
                  <a:gd name="T47" fmla="*/ 465 h 3800"/>
                  <a:gd name="T48" fmla="*/ 435 w 2360"/>
                  <a:gd name="T49" fmla="*/ 590 h 3800"/>
                  <a:gd name="T50" fmla="*/ 427 w 2360"/>
                  <a:gd name="T51" fmla="*/ 662 h 3800"/>
                  <a:gd name="T52" fmla="*/ 421 w 2360"/>
                  <a:gd name="T53" fmla="*/ 720 h 3800"/>
                  <a:gd name="T54" fmla="*/ 324 w 2360"/>
                  <a:gd name="T55" fmla="*/ 694 h 3800"/>
                  <a:gd name="T56" fmla="*/ 212 w 2360"/>
                  <a:gd name="T57" fmla="*/ 678 h 3800"/>
                  <a:gd name="T58" fmla="*/ 0 w 2360"/>
                  <a:gd name="T59" fmla="*/ 636 h 3800"/>
                  <a:gd name="T60" fmla="*/ 23 w 2360"/>
                  <a:gd name="T61" fmla="*/ 482 h 3800"/>
                  <a:gd name="T62" fmla="*/ 46 w 2360"/>
                  <a:gd name="T63" fmla="*/ 448 h 3800"/>
                  <a:gd name="T64" fmla="*/ 28 w 2360"/>
                  <a:gd name="T65" fmla="*/ 425 h 3800"/>
                  <a:gd name="T66" fmla="*/ 28 w 2360"/>
                  <a:gd name="T67" fmla="*/ 403 h 3800"/>
                  <a:gd name="T68" fmla="*/ 57 w 2360"/>
                  <a:gd name="T69" fmla="*/ 385 h 3800"/>
                  <a:gd name="T70" fmla="*/ 63 w 2360"/>
                  <a:gd name="T71" fmla="*/ 358 h 3800"/>
                  <a:gd name="T72" fmla="*/ 63 w 2360"/>
                  <a:gd name="T73" fmla="*/ 351 h 3800"/>
                  <a:gd name="T74" fmla="*/ 69 w 2360"/>
                  <a:gd name="T75" fmla="*/ 340 h 3800"/>
                  <a:gd name="T76" fmla="*/ 91 w 2360"/>
                  <a:gd name="T77" fmla="*/ 334 h 3800"/>
                  <a:gd name="T78" fmla="*/ 93 w 2360"/>
                  <a:gd name="T79" fmla="*/ 317 h 3800"/>
                  <a:gd name="T80" fmla="*/ 91 w 2360"/>
                  <a:gd name="T81" fmla="*/ 294 h 3800"/>
                  <a:gd name="T82" fmla="*/ 75 w 2360"/>
                  <a:gd name="T83" fmla="*/ 271 h 3800"/>
                  <a:gd name="T84" fmla="*/ 75 w 2360"/>
                  <a:gd name="T85" fmla="*/ 237 h 3800"/>
                  <a:gd name="T86" fmla="*/ 99 w 2360"/>
                  <a:gd name="T87" fmla="*/ 156 h 3800"/>
                  <a:gd name="T88" fmla="*/ 103 w 2360"/>
                  <a:gd name="T89" fmla="*/ 131 h 3800"/>
                  <a:gd name="T90" fmla="*/ 102 w 2360"/>
                  <a:gd name="T91" fmla="*/ 96 h 3800"/>
                  <a:gd name="T92" fmla="*/ 114 w 2360"/>
                  <a:gd name="T93" fmla="*/ 59 h 3800"/>
                  <a:gd name="T94" fmla="*/ 120 w 2360"/>
                  <a:gd name="T95" fmla="*/ 20 h 3800"/>
                  <a:gd name="T96" fmla="*/ 129 w 2360"/>
                  <a:gd name="T97" fmla="*/ 2 h 38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360" h="3800">
                    <a:moveTo>
                      <a:pt x="681" y="12"/>
                    </a:moveTo>
                    <a:lnTo>
                      <a:pt x="803" y="0"/>
                    </a:lnTo>
                    <a:lnTo>
                      <a:pt x="979" y="64"/>
                    </a:lnTo>
                    <a:lnTo>
                      <a:pt x="955" y="312"/>
                    </a:lnTo>
                    <a:lnTo>
                      <a:pt x="947" y="528"/>
                    </a:lnTo>
                    <a:lnTo>
                      <a:pt x="950" y="804"/>
                    </a:lnTo>
                    <a:lnTo>
                      <a:pt x="1043" y="944"/>
                    </a:lnTo>
                    <a:lnTo>
                      <a:pt x="1190" y="1104"/>
                    </a:lnTo>
                    <a:lnTo>
                      <a:pt x="1251" y="1216"/>
                    </a:lnTo>
                    <a:lnTo>
                      <a:pt x="1370" y="1284"/>
                    </a:lnTo>
                    <a:lnTo>
                      <a:pt x="1267" y="1576"/>
                    </a:lnTo>
                    <a:lnTo>
                      <a:pt x="1267" y="1688"/>
                    </a:lnTo>
                    <a:lnTo>
                      <a:pt x="1267" y="1800"/>
                    </a:lnTo>
                    <a:lnTo>
                      <a:pt x="1430" y="1794"/>
                    </a:lnTo>
                    <a:lnTo>
                      <a:pt x="1515" y="2064"/>
                    </a:lnTo>
                    <a:lnTo>
                      <a:pt x="1531" y="2224"/>
                    </a:lnTo>
                    <a:lnTo>
                      <a:pt x="1579" y="2320"/>
                    </a:lnTo>
                    <a:lnTo>
                      <a:pt x="1667" y="2408"/>
                    </a:lnTo>
                    <a:lnTo>
                      <a:pt x="1760" y="2454"/>
                    </a:lnTo>
                    <a:lnTo>
                      <a:pt x="2000" y="2454"/>
                    </a:lnTo>
                    <a:lnTo>
                      <a:pt x="2090" y="2514"/>
                    </a:lnTo>
                    <a:lnTo>
                      <a:pt x="2210" y="2484"/>
                    </a:lnTo>
                    <a:lnTo>
                      <a:pt x="2210" y="2394"/>
                    </a:lnTo>
                    <a:lnTo>
                      <a:pt x="2360" y="2454"/>
                    </a:lnTo>
                    <a:lnTo>
                      <a:pt x="2291" y="3112"/>
                    </a:lnTo>
                    <a:lnTo>
                      <a:pt x="2251" y="3496"/>
                    </a:lnTo>
                    <a:lnTo>
                      <a:pt x="2219" y="3800"/>
                    </a:lnTo>
                    <a:lnTo>
                      <a:pt x="1707" y="3664"/>
                    </a:lnTo>
                    <a:lnTo>
                      <a:pt x="1115" y="3576"/>
                    </a:lnTo>
                    <a:lnTo>
                      <a:pt x="0" y="3355"/>
                    </a:lnTo>
                    <a:lnTo>
                      <a:pt x="121" y="2544"/>
                    </a:lnTo>
                    <a:lnTo>
                      <a:pt x="241" y="2365"/>
                    </a:lnTo>
                    <a:lnTo>
                      <a:pt x="150" y="2242"/>
                    </a:lnTo>
                    <a:lnTo>
                      <a:pt x="150" y="2125"/>
                    </a:lnTo>
                    <a:lnTo>
                      <a:pt x="300" y="2034"/>
                    </a:lnTo>
                    <a:lnTo>
                      <a:pt x="330" y="1887"/>
                    </a:lnTo>
                    <a:lnTo>
                      <a:pt x="330" y="1852"/>
                    </a:lnTo>
                    <a:lnTo>
                      <a:pt x="361" y="1794"/>
                    </a:lnTo>
                    <a:lnTo>
                      <a:pt x="478" y="1764"/>
                    </a:lnTo>
                    <a:lnTo>
                      <a:pt x="492" y="1671"/>
                    </a:lnTo>
                    <a:lnTo>
                      <a:pt x="480" y="1554"/>
                    </a:lnTo>
                    <a:lnTo>
                      <a:pt x="393" y="1432"/>
                    </a:lnTo>
                    <a:lnTo>
                      <a:pt x="396" y="1252"/>
                    </a:lnTo>
                    <a:lnTo>
                      <a:pt x="519" y="823"/>
                    </a:lnTo>
                    <a:lnTo>
                      <a:pt x="544" y="691"/>
                    </a:lnTo>
                    <a:lnTo>
                      <a:pt x="535" y="505"/>
                    </a:lnTo>
                    <a:lnTo>
                      <a:pt x="598" y="312"/>
                    </a:lnTo>
                    <a:lnTo>
                      <a:pt x="633" y="105"/>
                    </a:lnTo>
                    <a:lnTo>
                      <a:pt x="681" y="12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Freeform 168">
                <a:extLst>
                  <a:ext uri="{FF2B5EF4-FFF2-40B4-BE49-F238E27FC236}">
                    <a16:creationId xmlns:a16="http://schemas.microsoft.com/office/drawing/2014/main" id="{CA3C41F1-DBB4-476A-8718-6EABF4349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5839" y="3317676"/>
                <a:ext cx="574875" cy="435904"/>
              </a:xfrm>
              <a:custGeom>
                <a:avLst/>
                <a:gdLst>
                  <a:gd name="T0" fmla="*/ 10 w 2495"/>
                  <a:gd name="T1" fmla="*/ 256 h 1836"/>
                  <a:gd name="T2" fmla="*/ 35 w 2495"/>
                  <a:gd name="T3" fmla="*/ 274 h 1836"/>
                  <a:gd name="T4" fmla="*/ 55 w 2495"/>
                  <a:gd name="T5" fmla="*/ 272 h 1836"/>
                  <a:gd name="T6" fmla="*/ 68 w 2495"/>
                  <a:gd name="T7" fmla="*/ 288 h 1836"/>
                  <a:gd name="T8" fmla="*/ 82 w 2495"/>
                  <a:gd name="T9" fmla="*/ 292 h 1836"/>
                  <a:gd name="T10" fmla="*/ 97 w 2495"/>
                  <a:gd name="T11" fmla="*/ 277 h 1836"/>
                  <a:gd name="T12" fmla="*/ 127 w 2495"/>
                  <a:gd name="T13" fmla="*/ 262 h 1836"/>
                  <a:gd name="T14" fmla="*/ 161 w 2495"/>
                  <a:gd name="T15" fmla="*/ 247 h 1836"/>
                  <a:gd name="T16" fmla="*/ 167 w 2495"/>
                  <a:gd name="T17" fmla="*/ 228 h 1836"/>
                  <a:gd name="T18" fmla="*/ 162 w 2495"/>
                  <a:gd name="T19" fmla="*/ 205 h 1836"/>
                  <a:gd name="T20" fmla="*/ 179 w 2495"/>
                  <a:gd name="T21" fmla="*/ 166 h 1836"/>
                  <a:gd name="T22" fmla="*/ 202 w 2495"/>
                  <a:gd name="T23" fmla="*/ 148 h 1836"/>
                  <a:gd name="T24" fmla="*/ 229 w 2495"/>
                  <a:gd name="T25" fmla="*/ 102 h 1836"/>
                  <a:gd name="T26" fmla="*/ 255 w 2495"/>
                  <a:gd name="T27" fmla="*/ 60 h 1836"/>
                  <a:gd name="T28" fmla="*/ 262 w 2495"/>
                  <a:gd name="T29" fmla="*/ 34 h 1836"/>
                  <a:gd name="T30" fmla="*/ 272 w 2495"/>
                  <a:gd name="T31" fmla="*/ 22 h 1836"/>
                  <a:gd name="T32" fmla="*/ 297 w 2495"/>
                  <a:gd name="T33" fmla="*/ 20 h 1836"/>
                  <a:gd name="T34" fmla="*/ 315 w 2495"/>
                  <a:gd name="T35" fmla="*/ 0 h 1836"/>
                  <a:gd name="T36" fmla="*/ 339 w 2495"/>
                  <a:gd name="T37" fmla="*/ 11 h 1836"/>
                  <a:gd name="T38" fmla="*/ 340 w 2495"/>
                  <a:gd name="T39" fmla="*/ 16 h 1836"/>
                  <a:gd name="T40" fmla="*/ 340 w 2495"/>
                  <a:gd name="T41" fmla="*/ 21 h 1836"/>
                  <a:gd name="T42" fmla="*/ 338 w 2495"/>
                  <a:gd name="T43" fmla="*/ 37 h 1836"/>
                  <a:gd name="T44" fmla="*/ 350 w 2495"/>
                  <a:gd name="T45" fmla="*/ 57 h 1836"/>
                  <a:gd name="T46" fmla="*/ 407 w 2495"/>
                  <a:gd name="T47" fmla="*/ 91 h 1836"/>
                  <a:gd name="T48" fmla="*/ 431 w 2495"/>
                  <a:gd name="T49" fmla="*/ 87 h 1836"/>
                  <a:gd name="T50" fmla="*/ 452 w 2495"/>
                  <a:gd name="T51" fmla="*/ 108 h 1836"/>
                  <a:gd name="T52" fmla="*/ 447 w 2495"/>
                  <a:gd name="T53" fmla="*/ 119 h 1836"/>
                  <a:gd name="T54" fmla="*/ 424 w 2495"/>
                  <a:gd name="T55" fmla="*/ 108 h 1836"/>
                  <a:gd name="T56" fmla="*/ 418 w 2495"/>
                  <a:gd name="T57" fmla="*/ 131 h 1836"/>
                  <a:gd name="T58" fmla="*/ 458 w 2495"/>
                  <a:gd name="T59" fmla="*/ 142 h 1836"/>
                  <a:gd name="T60" fmla="*/ 464 w 2495"/>
                  <a:gd name="T61" fmla="*/ 171 h 1836"/>
                  <a:gd name="T62" fmla="*/ 447 w 2495"/>
                  <a:gd name="T63" fmla="*/ 188 h 1836"/>
                  <a:gd name="T64" fmla="*/ 482 w 2495"/>
                  <a:gd name="T65" fmla="*/ 193 h 1836"/>
                  <a:gd name="T66" fmla="*/ 499 w 2495"/>
                  <a:gd name="T67" fmla="*/ 193 h 1836"/>
                  <a:gd name="T68" fmla="*/ 493 w 2495"/>
                  <a:gd name="T69" fmla="*/ 217 h 1836"/>
                  <a:gd name="T70" fmla="*/ 457 w 2495"/>
                  <a:gd name="T71" fmla="*/ 234 h 1836"/>
                  <a:gd name="T72" fmla="*/ 414 w 2495"/>
                  <a:gd name="T73" fmla="*/ 240 h 1836"/>
                  <a:gd name="T74" fmla="*/ 255 w 2495"/>
                  <a:gd name="T75" fmla="*/ 287 h 1836"/>
                  <a:gd name="T76" fmla="*/ 181 w 2495"/>
                  <a:gd name="T77" fmla="*/ 318 h 1836"/>
                  <a:gd name="T78" fmla="*/ 80 w 2495"/>
                  <a:gd name="T79" fmla="*/ 346 h 1836"/>
                  <a:gd name="T80" fmla="*/ 54 w 2495"/>
                  <a:gd name="T81" fmla="*/ 359 h 1836"/>
                  <a:gd name="T82" fmla="*/ 7 w 2495"/>
                  <a:gd name="T83" fmla="*/ 367 h 1836"/>
                  <a:gd name="T84" fmla="*/ 11 w 2495"/>
                  <a:gd name="T85" fmla="*/ 350 h 1836"/>
                  <a:gd name="T86" fmla="*/ 0 w 2495"/>
                  <a:gd name="T87" fmla="*/ 324 h 1836"/>
                  <a:gd name="T88" fmla="*/ 12 w 2495"/>
                  <a:gd name="T89" fmla="*/ 303 h 1836"/>
                  <a:gd name="T90" fmla="*/ 13 w 2495"/>
                  <a:gd name="T91" fmla="*/ 280 h 1836"/>
                  <a:gd name="T92" fmla="*/ 10 w 2495"/>
                  <a:gd name="T93" fmla="*/ 256 h 18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495" h="1836">
                    <a:moveTo>
                      <a:pt x="51" y="1279"/>
                    </a:moveTo>
                    <a:lnTo>
                      <a:pt x="175" y="1371"/>
                    </a:lnTo>
                    <a:lnTo>
                      <a:pt x="277" y="1363"/>
                    </a:lnTo>
                    <a:lnTo>
                      <a:pt x="339" y="1440"/>
                    </a:lnTo>
                    <a:lnTo>
                      <a:pt x="411" y="1462"/>
                    </a:lnTo>
                    <a:lnTo>
                      <a:pt x="486" y="1386"/>
                    </a:lnTo>
                    <a:lnTo>
                      <a:pt x="637" y="1310"/>
                    </a:lnTo>
                    <a:lnTo>
                      <a:pt x="804" y="1234"/>
                    </a:lnTo>
                    <a:lnTo>
                      <a:pt x="835" y="1143"/>
                    </a:lnTo>
                    <a:lnTo>
                      <a:pt x="811" y="1026"/>
                    </a:lnTo>
                    <a:lnTo>
                      <a:pt x="895" y="831"/>
                    </a:lnTo>
                    <a:lnTo>
                      <a:pt x="1010" y="740"/>
                    </a:lnTo>
                    <a:lnTo>
                      <a:pt x="1146" y="512"/>
                    </a:lnTo>
                    <a:lnTo>
                      <a:pt x="1275" y="299"/>
                    </a:lnTo>
                    <a:lnTo>
                      <a:pt x="1312" y="170"/>
                    </a:lnTo>
                    <a:lnTo>
                      <a:pt x="1358" y="109"/>
                    </a:lnTo>
                    <a:lnTo>
                      <a:pt x="1487" y="102"/>
                    </a:lnTo>
                    <a:lnTo>
                      <a:pt x="1574" y="0"/>
                    </a:lnTo>
                    <a:lnTo>
                      <a:pt x="1694" y="56"/>
                    </a:lnTo>
                    <a:lnTo>
                      <a:pt x="1698" y="78"/>
                    </a:lnTo>
                    <a:lnTo>
                      <a:pt x="1698" y="106"/>
                    </a:lnTo>
                    <a:lnTo>
                      <a:pt x="1692" y="185"/>
                    </a:lnTo>
                    <a:lnTo>
                      <a:pt x="1751" y="284"/>
                    </a:lnTo>
                    <a:lnTo>
                      <a:pt x="2034" y="455"/>
                    </a:lnTo>
                    <a:lnTo>
                      <a:pt x="2154" y="436"/>
                    </a:lnTo>
                    <a:lnTo>
                      <a:pt x="2262" y="540"/>
                    </a:lnTo>
                    <a:lnTo>
                      <a:pt x="2233" y="597"/>
                    </a:lnTo>
                    <a:lnTo>
                      <a:pt x="2119" y="540"/>
                    </a:lnTo>
                    <a:lnTo>
                      <a:pt x="2091" y="654"/>
                    </a:lnTo>
                    <a:lnTo>
                      <a:pt x="2290" y="711"/>
                    </a:lnTo>
                    <a:lnTo>
                      <a:pt x="2319" y="853"/>
                    </a:lnTo>
                    <a:lnTo>
                      <a:pt x="2233" y="940"/>
                    </a:lnTo>
                    <a:lnTo>
                      <a:pt x="2412" y="968"/>
                    </a:lnTo>
                    <a:lnTo>
                      <a:pt x="2495" y="968"/>
                    </a:lnTo>
                    <a:lnTo>
                      <a:pt x="2467" y="1088"/>
                    </a:lnTo>
                    <a:lnTo>
                      <a:pt x="2285" y="1173"/>
                    </a:lnTo>
                    <a:lnTo>
                      <a:pt x="2072" y="1199"/>
                    </a:lnTo>
                    <a:lnTo>
                      <a:pt x="1273" y="1436"/>
                    </a:lnTo>
                    <a:lnTo>
                      <a:pt x="904" y="1593"/>
                    </a:lnTo>
                    <a:lnTo>
                      <a:pt x="402" y="1733"/>
                    </a:lnTo>
                    <a:lnTo>
                      <a:pt x="268" y="1794"/>
                    </a:lnTo>
                    <a:lnTo>
                      <a:pt x="34" y="1836"/>
                    </a:lnTo>
                    <a:lnTo>
                      <a:pt x="54" y="1753"/>
                    </a:lnTo>
                    <a:lnTo>
                      <a:pt x="0" y="1620"/>
                    </a:lnTo>
                    <a:lnTo>
                      <a:pt x="58" y="1517"/>
                    </a:lnTo>
                    <a:lnTo>
                      <a:pt x="66" y="1400"/>
                    </a:lnTo>
                    <a:lnTo>
                      <a:pt x="51" y="1279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Freeform 169">
                <a:extLst>
                  <a:ext uri="{FF2B5EF4-FFF2-40B4-BE49-F238E27FC236}">
                    <a16:creationId xmlns:a16="http://schemas.microsoft.com/office/drawing/2014/main" id="{D081BDFB-B391-4AB4-9409-BA28A4568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8190" y="3270165"/>
                <a:ext cx="390546" cy="394333"/>
              </a:xfrm>
              <a:custGeom>
                <a:avLst/>
                <a:gdLst>
                  <a:gd name="T0" fmla="*/ 100 w 1790"/>
                  <a:gd name="T1" fmla="*/ 5 h 1751"/>
                  <a:gd name="T2" fmla="*/ 113 w 1790"/>
                  <a:gd name="T3" fmla="*/ 0 h 1751"/>
                  <a:gd name="T4" fmla="*/ 118 w 1790"/>
                  <a:gd name="T5" fmla="*/ 52 h 1751"/>
                  <a:gd name="T6" fmla="*/ 130 w 1790"/>
                  <a:gd name="T7" fmla="*/ 72 h 1751"/>
                  <a:gd name="T8" fmla="*/ 166 w 1790"/>
                  <a:gd name="T9" fmla="*/ 65 h 1751"/>
                  <a:gd name="T10" fmla="*/ 187 w 1790"/>
                  <a:gd name="T11" fmla="*/ 49 h 1751"/>
                  <a:gd name="T12" fmla="*/ 204 w 1790"/>
                  <a:gd name="T13" fmla="*/ 49 h 1751"/>
                  <a:gd name="T14" fmla="*/ 209 w 1790"/>
                  <a:gd name="T15" fmla="*/ 78 h 1751"/>
                  <a:gd name="T16" fmla="*/ 221 w 1790"/>
                  <a:gd name="T17" fmla="*/ 78 h 1751"/>
                  <a:gd name="T18" fmla="*/ 239 w 1790"/>
                  <a:gd name="T19" fmla="*/ 58 h 1751"/>
                  <a:gd name="T20" fmla="*/ 259 w 1790"/>
                  <a:gd name="T21" fmla="*/ 46 h 1751"/>
                  <a:gd name="T22" fmla="*/ 280 w 1790"/>
                  <a:gd name="T23" fmla="*/ 42 h 1751"/>
                  <a:gd name="T24" fmla="*/ 289 w 1790"/>
                  <a:gd name="T25" fmla="*/ 27 h 1751"/>
                  <a:gd name="T26" fmla="*/ 302 w 1790"/>
                  <a:gd name="T27" fmla="*/ 21 h 1751"/>
                  <a:gd name="T28" fmla="*/ 318 w 1790"/>
                  <a:gd name="T29" fmla="*/ 32 h 1751"/>
                  <a:gd name="T30" fmla="*/ 339 w 1790"/>
                  <a:gd name="T31" fmla="*/ 40 h 1751"/>
                  <a:gd name="T32" fmla="*/ 321 w 1790"/>
                  <a:gd name="T33" fmla="*/ 61 h 1751"/>
                  <a:gd name="T34" fmla="*/ 295 w 1790"/>
                  <a:gd name="T35" fmla="*/ 62 h 1751"/>
                  <a:gd name="T36" fmla="*/ 287 w 1790"/>
                  <a:gd name="T37" fmla="*/ 74 h 1751"/>
                  <a:gd name="T38" fmla="*/ 279 w 1790"/>
                  <a:gd name="T39" fmla="*/ 100 h 1751"/>
                  <a:gd name="T40" fmla="*/ 225 w 1790"/>
                  <a:gd name="T41" fmla="*/ 188 h 1751"/>
                  <a:gd name="T42" fmla="*/ 203 w 1790"/>
                  <a:gd name="T43" fmla="*/ 206 h 1751"/>
                  <a:gd name="T44" fmla="*/ 187 w 1790"/>
                  <a:gd name="T45" fmla="*/ 245 h 1751"/>
                  <a:gd name="T46" fmla="*/ 191 w 1790"/>
                  <a:gd name="T47" fmla="*/ 268 h 1751"/>
                  <a:gd name="T48" fmla="*/ 185 w 1790"/>
                  <a:gd name="T49" fmla="*/ 286 h 1751"/>
                  <a:gd name="T50" fmla="*/ 149 w 1790"/>
                  <a:gd name="T51" fmla="*/ 303 h 1751"/>
                  <a:gd name="T52" fmla="*/ 121 w 1790"/>
                  <a:gd name="T53" fmla="*/ 317 h 1751"/>
                  <a:gd name="T54" fmla="*/ 106 w 1790"/>
                  <a:gd name="T55" fmla="*/ 332 h 1751"/>
                  <a:gd name="T56" fmla="*/ 92 w 1790"/>
                  <a:gd name="T57" fmla="*/ 327 h 1751"/>
                  <a:gd name="T58" fmla="*/ 80 w 1790"/>
                  <a:gd name="T59" fmla="*/ 312 h 1751"/>
                  <a:gd name="T60" fmla="*/ 59 w 1790"/>
                  <a:gd name="T61" fmla="*/ 314 h 1751"/>
                  <a:gd name="T62" fmla="*/ 35 w 1790"/>
                  <a:gd name="T63" fmla="*/ 296 h 1751"/>
                  <a:gd name="T64" fmla="*/ 15 w 1790"/>
                  <a:gd name="T65" fmla="*/ 279 h 1751"/>
                  <a:gd name="T66" fmla="*/ 11 w 1790"/>
                  <a:gd name="T67" fmla="*/ 245 h 1751"/>
                  <a:gd name="T68" fmla="*/ 0 w 1790"/>
                  <a:gd name="T69" fmla="*/ 233 h 1751"/>
                  <a:gd name="T70" fmla="*/ 23 w 1790"/>
                  <a:gd name="T71" fmla="*/ 210 h 1751"/>
                  <a:gd name="T72" fmla="*/ 28 w 1790"/>
                  <a:gd name="T73" fmla="*/ 191 h 1751"/>
                  <a:gd name="T74" fmla="*/ 28 w 1790"/>
                  <a:gd name="T75" fmla="*/ 165 h 1751"/>
                  <a:gd name="T76" fmla="*/ 47 w 1790"/>
                  <a:gd name="T77" fmla="*/ 168 h 1751"/>
                  <a:gd name="T78" fmla="*/ 54 w 1790"/>
                  <a:gd name="T79" fmla="*/ 150 h 1751"/>
                  <a:gd name="T80" fmla="*/ 52 w 1790"/>
                  <a:gd name="T81" fmla="*/ 131 h 1751"/>
                  <a:gd name="T82" fmla="*/ 71 w 1790"/>
                  <a:gd name="T83" fmla="*/ 117 h 1751"/>
                  <a:gd name="T84" fmla="*/ 91 w 1790"/>
                  <a:gd name="T85" fmla="*/ 90 h 1751"/>
                  <a:gd name="T86" fmla="*/ 103 w 1790"/>
                  <a:gd name="T87" fmla="*/ 56 h 1751"/>
                  <a:gd name="T88" fmla="*/ 100 w 1790"/>
                  <a:gd name="T89" fmla="*/ 5 h 175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90" h="1751">
                    <a:moveTo>
                      <a:pt x="527" y="24"/>
                    </a:moveTo>
                    <a:lnTo>
                      <a:pt x="599" y="0"/>
                    </a:lnTo>
                    <a:lnTo>
                      <a:pt x="623" y="272"/>
                    </a:lnTo>
                    <a:lnTo>
                      <a:pt x="686" y="380"/>
                    </a:lnTo>
                    <a:lnTo>
                      <a:pt x="879" y="344"/>
                    </a:lnTo>
                    <a:lnTo>
                      <a:pt x="986" y="260"/>
                    </a:lnTo>
                    <a:lnTo>
                      <a:pt x="1076" y="260"/>
                    </a:lnTo>
                    <a:lnTo>
                      <a:pt x="1106" y="410"/>
                    </a:lnTo>
                    <a:lnTo>
                      <a:pt x="1166" y="410"/>
                    </a:lnTo>
                    <a:lnTo>
                      <a:pt x="1262" y="304"/>
                    </a:lnTo>
                    <a:lnTo>
                      <a:pt x="1366" y="240"/>
                    </a:lnTo>
                    <a:lnTo>
                      <a:pt x="1478" y="224"/>
                    </a:lnTo>
                    <a:lnTo>
                      <a:pt x="1526" y="140"/>
                    </a:lnTo>
                    <a:lnTo>
                      <a:pt x="1595" y="113"/>
                    </a:lnTo>
                    <a:lnTo>
                      <a:pt x="1678" y="168"/>
                    </a:lnTo>
                    <a:lnTo>
                      <a:pt x="1790" y="213"/>
                    </a:lnTo>
                    <a:lnTo>
                      <a:pt x="1694" y="320"/>
                    </a:lnTo>
                    <a:lnTo>
                      <a:pt x="1560" y="325"/>
                    </a:lnTo>
                    <a:lnTo>
                      <a:pt x="1513" y="391"/>
                    </a:lnTo>
                    <a:lnTo>
                      <a:pt x="1471" y="525"/>
                    </a:lnTo>
                    <a:lnTo>
                      <a:pt x="1190" y="991"/>
                    </a:lnTo>
                    <a:lnTo>
                      <a:pt x="1070" y="1087"/>
                    </a:lnTo>
                    <a:lnTo>
                      <a:pt x="987" y="1291"/>
                    </a:lnTo>
                    <a:lnTo>
                      <a:pt x="1007" y="1414"/>
                    </a:lnTo>
                    <a:lnTo>
                      <a:pt x="976" y="1510"/>
                    </a:lnTo>
                    <a:lnTo>
                      <a:pt x="786" y="1597"/>
                    </a:lnTo>
                    <a:lnTo>
                      <a:pt x="639" y="1672"/>
                    </a:lnTo>
                    <a:lnTo>
                      <a:pt x="561" y="1751"/>
                    </a:lnTo>
                    <a:lnTo>
                      <a:pt x="486" y="1726"/>
                    </a:lnTo>
                    <a:lnTo>
                      <a:pt x="423" y="1648"/>
                    </a:lnTo>
                    <a:lnTo>
                      <a:pt x="309" y="1654"/>
                    </a:lnTo>
                    <a:lnTo>
                      <a:pt x="186" y="1562"/>
                    </a:lnTo>
                    <a:lnTo>
                      <a:pt x="77" y="1471"/>
                    </a:lnTo>
                    <a:lnTo>
                      <a:pt x="56" y="1292"/>
                    </a:lnTo>
                    <a:lnTo>
                      <a:pt x="0" y="1228"/>
                    </a:lnTo>
                    <a:lnTo>
                      <a:pt x="123" y="1109"/>
                    </a:lnTo>
                    <a:lnTo>
                      <a:pt x="150" y="1007"/>
                    </a:lnTo>
                    <a:lnTo>
                      <a:pt x="150" y="872"/>
                    </a:lnTo>
                    <a:lnTo>
                      <a:pt x="248" y="886"/>
                    </a:lnTo>
                    <a:lnTo>
                      <a:pt x="287" y="792"/>
                    </a:lnTo>
                    <a:lnTo>
                      <a:pt x="273" y="690"/>
                    </a:lnTo>
                    <a:lnTo>
                      <a:pt x="374" y="615"/>
                    </a:lnTo>
                    <a:lnTo>
                      <a:pt x="483" y="476"/>
                    </a:lnTo>
                    <a:lnTo>
                      <a:pt x="543" y="294"/>
                    </a:lnTo>
                    <a:lnTo>
                      <a:pt x="527" y="2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Freeform 170">
                <a:extLst>
                  <a:ext uri="{FF2B5EF4-FFF2-40B4-BE49-F238E27FC236}">
                    <a16:creationId xmlns:a16="http://schemas.microsoft.com/office/drawing/2014/main" id="{48C41B03-A0B9-4A14-ACE7-54F047D90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2057" y="3228595"/>
                <a:ext cx="385938" cy="197166"/>
              </a:xfrm>
              <a:custGeom>
                <a:avLst/>
                <a:gdLst>
                  <a:gd name="T0" fmla="*/ 171 w 1675"/>
                  <a:gd name="T1" fmla="*/ 132 h 830"/>
                  <a:gd name="T2" fmla="*/ 227 w 1675"/>
                  <a:gd name="T3" fmla="*/ 166 h 830"/>
                  <a:gd name="T4" fmla="*/ 251 w 1675"/>
                  <a:gd name="T5" fmla="*/ 162 h 830"/>
                  <a:gd name="T6" fmla="*/ 254 w 1675"/>
                  <a:gd name="T7" fmla="*/ 147 h 830"/>
                  <a:gd name="T8" fmla="*/ 250 w 1675"/>
                  <a:gd name="T9" fmla="*/ 139 h 830"/>
                  <a:gd name="T10" fmla="*/ 250 w 1675"/>
                  <a:gd name="T11" fmla="*/ 129 h 830"/>
                  <a:gd name="T12" fmla="*/ 241 w 1675"/>
                  <a:gd name="T13" fmla="*/ 116 h 830"/>
                  <a:gd name="T14" fmla="*/ 233 w 1675"/>
                  <a:gd name="T15" fmla="*/ 99 h 830"/>
                  <a:gd name="T16" fmla="*/ 226 w 1675"/>
                  <a:gd name="T17" fmla="*/ 79 h 830"/>
                  <a:gd name="T18" fmla="*/ 218 w 1675"/>
                  <a:gd name="T19" fmla="*/ 68 h 830"/>
                  <a:gd name="T20" fmla="*/ 227 w 1675"/>
                  <a:gd name="T21" fmla="*/ 50 h 830"/>
                  <a:gd name="T22" fmla="*/ 227 w 1675"/>
                  <a:gd name="T23" fmla="*/ 28 h 830"/>
                  <a:gd name="T24" fmla="*/ 250 w 1675"/>
                  <a:gd name="T25" fmla="*/ 45 h 830"/>
                  <a:gd name="T26" fmla="*/ 246 w 1675"/>
                  <a:gd name="T27" fmla="*/ 68 h 830"/>
                  <a:gd name="T28" fmla="*/ 244 w 1675"/>
                  <a:gd name="T29" fmla="*/ 84 h 830"/>
                  <a:gd name="T30" fmla="*/ 255 w 1675"/>
                  <a:gd name="T31" fmla="*/ 92 h 830"/>
                  <a:gd name="T32" fmla="*/ 263 w 1675"/>
                  <a:gd name="T33" fmla="*/ 100 h 830"/>
                  <a:gd name="T34" fmla="*/ 259 w 1675"/>
                  <a:gd name="T35" fmla="*/ 111 h 830"/>
                  <a:gd name="T36" fmla="*/ 269 w 1675"/>
                  <a:gd name="T37" fmla="*/ 123 h 830"/>
                  <a:gd name="T38" fmla="*/ 284 w 1675"/>
                  <a:gd name="T39" fmla="*/ 124 h 830"/>
                  <a:gd name="T40" fmla="*/ 301 w 1675"/>
                  <a:gd name="T41" fmla="*/ 141 h 830"/>
                  <a:gd name="T42" fmla="*/ 316 w 1675"/>
                  <a:gd name="T43" fmla="*/ 141 h 830"/>
                  <a:gd name="T44" fmla="*/ 332 w 1675"/>
                  <a:gd name="T45" fmla="*/ 137 h 830"/>
                  <a:gd name="T46" fmla="*/ 334 w 1675"/>
                  <a:gd name="T47" fmla="*/ 118 h 830"/>
                  <a:gd name="T48" fmla="*/ 335 w 1675"/>
                  <a:gd name="T49" fmla="*/ 103 h 830"/>
                  <a:gd name="T50" fmla="*/ 321 w 1675"/>
                  <a:gd name="T51" fmla="*/ 105 h 830"/>
                  <a:gd name="T52" fmla="*/ 303 w 1675"/>
                  <a:gd name="T53" fmla="*/ 113 h 830"/>
                  <a:gd name="T54" fmla="*/ 297 w 1675"/>
                  <a:gd name="T55" fmla="*/ 102 h 830"/>
                  <a:gd name="T56" fmla="*/ 289 w 1675"/>
                  <a:gd name="T57" fmla="*/ 82 h 830"/>
                  <a:gd name="T58" fmla="*/ 284 w 1675"/>
                  <a:gd name="T59" fmla="*/ 63 h 830"/>
                  <a:gd name="T60" fmla="*/ 276 w 1675"/>
                  <a:gd name="T61" fmla="*/ 50 h 830"/>
                  <a:gd name="T62" fmla="*/ 272 w 1675"/>
                  <a:gd name="T63" fmla="*/ 33 h 830"/>
                  <a:gd name="T64" fmla="*/ 265 w 1675"/>
                  <a:gd name="T65" fmla="*/ 19 h 830"/>
                  <a:gd name="T66" fmla="*/ 258 w 1675"/>
                  <a:gd name="T67" fmla="*/ 0 h 830"/>
                  <a:gd name="T68" fmla="*/ 244 w 1675"/>
                  <a:gd name="T69" fmla="*/ 9 h 830"/>
                  <a:gd name="T70" fmla="*/ 233 w 1675"/>
                  <a:gd name="T71" fmla="*/ 13 h 830"/>
                  <a:gd name="T72" fmla="*/ 210 w 1675"/>
                  <a:gd name="T73" fmla="*/ 11 h 830"/>
                  <a:gd name="T74" fmla="*/ 195 w 1675"/>
                  <a:gd name="T75" fmla="*/ 13 h 830"/>
                  <a:gd name="T76" fmla="*/ 170 w 1675"/>
                  <a:gd name="T77" fmla="*/ 24 h 830"/>
                  <a:gd name="T78" fmla="*/ 147 w 1675"/>
                  <a:gd name="T79" fmla="*/ 29 h 830"/>
                  <a:gd name="T80" fmla="*/ 132 w 1675"/>
                  <a:gd name="T81" fmla="*/ 46 h 830"/>
                  <a:gd name="T82" fmla="*/ 100 w 1675"/>
                  <a:gd name="T83" fmla="*/ 52 h 830"/>
                  <a:gd name="T84" fmla="*/ 75 w 1675"/>
                  <a:gd name="T85" fmla="*/ 61 h 830"/>
                  <a:gd name="T86" fmla="*/ 33 w 1675"/>
                  <a:gd name="T87" fmla="*/ 73 h 830"/>
                  <a:gd name="T88" fmla="*/ 0 w 1675"/>
                  <a:gd name="T89" fmla="*/ 85 h 830"/>
                  <a:gd name="T90" fmla="*/ 6 w 1675"/>
                  <a:gd name="T91" fmla="*/ 113 h 830"/>
                  <a:gd name="T92" fmla="*/ 18 w 1675"/>
                  <a:gd name="T93" fmla="*/ 113 h 830"/>
                  <a:gd name="T94" fmla="*/ 36 w 1675"/>
                  <a:gd name="T95" fmla="*/ 92 h 830"/>
                  <a:gd name="T96" fmla="*/ 55 w 1675"/>
                  <a:gd name="T97" fmla="*/ 81 h 830"/>
                  <a:gd name="T98" fmla="*/ 76 w 1675"/>
                  <a:gd name="T99" fmla="*/ 78 h 830"/>
                  <a:gd name="T100" fmla="*/ 86 w 1675"/>
                  <a:gd name="T101" fmla="*/ 62 h 830"/>
                  <a:gd name="T102" fmla="*/ 98 w 1675"/>
                  <a:gd name="T103" fmla="*/ 56 h 830"/>
                  <a:gd name="T104" fmla="*/ 114 w 1675"/>
                  <a:gd name="T105" fmla="*/ 67 h 830"/>
                  <a:gd name="T106" fmla="*/ 136 w 1675"/>
                  <a:gd name="T107" fmla="*/ 76 h 830"/>
                  <a:gd name="T108" fmla="*/ 151 w 1675"/>
                  <a:gd name="T109" fmla="*/ 82 h 830"/>
                  <a:gd name="T110" fmla="*/ 160 w 1675"/>
                  <a:gd name="T111" fmla="*/ 74 h 830"/>
                  <a:gd name="T112" fmla="*/ 174 w 1675"/>
                  <a:gd name="T113" fmla="*/ 85 h 830"/>
                  <a:gd name="T114" fmla="*/ 161 w 1675"/>
                  <a:gd name="T115" fmla="*/ 97 h 830"/>
                  <a:gd name="T116" fmla="*/ 159 w 1675"/>
                  <a:gd name="T117" fmla="*/ 113 h 830"/>
                  <a:gd name="T118" fmla="*/ 171 w 1675"/>
                  <a:gd name="T119" fmla="*/ 132 h 8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675" h="830">
                    <a:moveTo>
                      <a:pt x="853" y="659"/>
                    </a:moveTo>
                    <a:lnTo>
                      <a:pt x="1136" y="830"/>
                    </a:lnTo>
                    <a:lnTo>
                      <a:pt x="1256" y="810"/>
                    </a:lnTo>
                    <a:lnTo>
                      <a:pt x="1269" y="736"/>
                    </a:lnTo>
                    <a:lnTo>
                      <a:pt x="1250" y="697"/>
                    </a:lnTo>
                    <a:lnTo>
                      <a:pt x="1250" y="646"/>
                    </a:lnTo>
                    <a:lnTo>
                      <a:pt x="1205" y="579"/>
                    </a:lnTo>
                    <a:lnTo>
                      <a:pt x="1165" y="494"/>
                    </a:lnTo>
                    <a:lnTo>
                      <a:pt x="1131" y="397"/>
                    </a:lnTo>
                    <a:lnTo>
                      <a:pt x="1091" y="340"/>
                    </a:lnTo>
                    <a:lnTo>
                      <a:pt x="1136" y="251"/>
                    </a:lnTo>
                    <a:lnTo>
                      <a:pt x="1136" y="138"/>
                    </a:lnTo>
                    <a:lnTo>
                      <a:pt x="1250" y="223"/>
                    </a:lnTo>
                    <a:lnTo>
                      <a:pt x="1228" y="340"/>
                    </a:lnTo>
                    <a:lnTo>
                      <a:pt x="1222" y="420"/>
                    </a:lnTo>
                    <a:lnTo>
                      <a:pt x="1273" y="460"/>
                    </a:lnTo>
                    <a:lnTo>
                      <a:pt x="1313" y="499"/>
                    </a:lnTo>
                    <a:lnTo>
                      <a:pt x="1296" y="556"/>
                    </a:lnTo>
                    <a:lnTo>
                      <a:pt x="1347" y="613"/>
                    </a:lnTo>
                    <a:lnTo>
                      <a:pt x="1421" y="619"/>
                    </a:lnTo>
                    <a:lnTo>
                      <a:pt x="1507" y="705"/>
                    </a:lnTo>
                    <a:lnTo>
                      <a:pt x="1581" y="703"/>
                    </a:lnTo>
                    <a:lnTo>
                      <a:pt x="1661" y="686"/>
                    </a:lnTo>
                    <a:lnTo>
                      <a:pt x="1672" y="590"/>
                    </a:lnTo>
                    <a:lnTo>
                      <a:pt x="1675" y="517"/>
                    </a:lnTo>
                    <a:lnTo>
                      <a:pt x="1605" y="527"/>
                    </a:lnTo>
                    <a:lnTo>
                      <a:pt x="1515" y="564"/>
                    </a:lnTo>
                    <a:lnTo>
                      <a:pt x="1484" y="511"/>
                    </a:lnTo>
                    <a:lnTo>
                      <a:pt x="1444" y="408"/>
                    </a:lnTo>
                    <a:lnTo>
                      <a:pt x="1418" y="314"/>
                    </a:lnTo>
                    <a:lnTo>
                      <a:pt x="1381" y="249"/>
                    </a:lnTo>
                    <a:lnTo>
                      <a:pt x="1362" y="163"/>
                    </a:lnTo>
                    <a:lnTo>
                      <a:pt x="1323" y="95"/>
                    </a:lnTo>
                    <a:lnTo>
                      <a:pt x="1288" y="0"/>
                    </a:lnTo>
                    <a:lnTo>
                      <a:pt x="1222" y="45"/>
                    </a:lnTo>
                    <a:lnTo>
                      <a:pt x="1165" y="63"/>
                    </a:lnTo>
                    <a:lnTo>
                      <a:pt x="1051" y="54"/>
                    </a:lnTo>
                    <a:lnTo>
                      <a:pt x="977" y="63"/>
                    </a:lnTo>
                    <a:lnTo>
                      <a:pt x="851" y="119"/>
                    </a:lnTo>
                    <a:lnTo>
                      <a:pt x="735" y="143"/>
                    </a:lnTo>
                    <a:lnTo>
                      <a:pt x="662" y="232"/>
                    </a:lnTo>
                    <a:lnTo>
                      <a:pt x="501" y="260"/>
                    </a:lnTo>
                    <a:lnTo>
                      <a:pt x="376" y="304"/>
                    </a:lnTo>
                    <a:lnTo>
                      <a:pt x="165" y="365"/>
                    </a:lnTo>
                    <a:lnTo>
                      <a:pt x="0" y="423"/>
                    </a:lnTo>
                    <a:lnTo>
                      <a:pt x="29" y="564"/>
                    </a:lnTo>
                    <a:lnTo>
                      <a:pt x="88" y="564"/>
                    </a:lnTo>
                    <a:lnTo>
                      <a:pt x="178" y="461"/>
                    </a:lnTo>
                    <a:lnTo>
                      <a:pt x="277" y="403"/>
                    </a:lnTo>
                    <a:lnTo>
                      <a:pt x="380" y="388"/>
                    </a:lnTo>
                    <a:lnTo>
                      <a:pt x="428" y="308"/>
                    </a:lnTo>
                    <a:lnTo>
                      <a:pt x="491" y="282"/>
                    </a:lnTo>
                    <a:lnTo>
                      <a:pt x="571" y="334"/>
                    </a:lnTo>
                    <a:lnTo>
                      <a:pt x="680" y="378"/>
                    </a:lnTo>
                    <a:lnTo>
                      <a:pt x="754" y="412"/>
                    </a:lnTo>
                    <a:lnTo>
                      <a:pt x="802" y="372"/>
                    </a:lnTo>
                    <a:lnTo>
                      <a:pt x="871" y="424"/>
                    </a:lnTo>
                    <a:lnTo>
                      <a:pt x="805" y="483"/>
                    </a:lnTo>
                    <a:lnTo>
                      <a:pt x="795" y="563"/>
                    </a:lnTo>
                    <a:lnTo>
                      <a:pt x="853" y="65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171">
                <a:extLst>
                  <a:ext uri="{FF2B5EF4-FFF2-40B4-BE49-F238E27FC236}">
                    <a16:creationId xmlns:a16="http://schemas.microsoft.com/office/drawing/2014/main" id="{3F100857-7DB2-4873-BE7B-9D0F85171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8135" y="3226218"/>
                <a:ext cx="95620" cy="136591"/>
              </a:xfrm>
              <a:custGeom>
                <a:avLst/>
                <a:gdLst>
                  <a:gd name="T0" fmla="*/ 64 w 438"/>
                  <a:gd name="T1" fmla="*/ 107 h 605"/>
                  <a:gd name="T2" fmla="*/ 78 w 438"/>
                  <a:gd name="T3" fmla="*/ 105 h 605"/>
                  <a:gd name="T4" fmla="*/ 83 w 438"/>
                  <a:gd name="T5" fmla="*/ 79 h 605"/>
                  <a:gd name="T6" fmla="*/ 66 w 438"/>
                  <a:gd name="T7" fmla="*/ 62 h 605"/>
                  <a:gd name="T8" fmla="*/ 49 w 438"/>
                  <a:gd name="T9" fmla="*/ 49 h 605"/>
                  <a:gd name="T10" fmla="*/ 33 w 438"/>
                  <a:gd name="T11" fmla="*/ 31 h 605"/>
                  <a:gd name="T12" fmla="*/ 22 w 438"/>
                  <a:gd name="T13" fmla="*/ 0 h 605"/>
                  <a:gd name="T14" fmla="*/ 0 w 438"/>
                  <a:gd name="T15" fmla="*/ 2 h 605"/>
                  <a:gd name="T16" fmla="*/ 7 w 438"/>
                  <a:gd name="T17" fmla="*/ 19 h 605"/>
                  <a:gd name="T18" fmla="*/ 15 w 438"/>
                  <a:gd name="T19" fmla="*/ 33 h 605"/>
                  <a:gd name="T20" fmla="*/ 19 w 438"/>
                  <a:gd name="T21" fmla="*/ 52 h 605"/>
                  <a:gd name="T22" fmla="*/ 26 w 438"/>
                  <a:gd name="T23" fmla="*/ 63 h 605"/>
                  <a:gd name="T24" fmla="*/ 31 w 438"/>
                  <a:gd name="T25" fmla="*/ 82 h 605"/>
                  <a:gd name="T26" fmla="*/ 40 w 438"/>
                  <a:gd name="T27" fmla="*/ 104 h 605"/>
                  <a:gd name="T28" fmla="*/ 45 w 438"/>
                  <a:gd name="T29" fmla="*/ 115 h 605"/>
                  <a:gd name="T30" fmla="*/ 64 w 438"/>
                  <a:gd name="T31" fmla="*/ 107 h 60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38" h="605">
                    <a:moveTo>
                      <a:pt x="336" y="563"/>
                    </a:moveTo>
                    <a:lnTo>
                      <a:pt x="410" y="552"/>
                    </a:lnTo>
                    <a:lnTo>
                      <a:pt x="438" y="415"/>
                    </a:lnTo>
                    <a:lnTo>
                      <a:pt x="348" y="325"/>
                    </a:lnTo>
                    <a:lnTo>
                      <a:pt x="258" y="258"/>
                    </a:lnTo>
                    <a:lnTo>
                      <a:pt x="174" y="162"/>
                    </a:lnTo>
                    <a:lnTo>
                      <a:pt x="117" y="0"/>
                    </a:lnTo>
                    <a:lnTo>
                      <a:pt x="0" y="12"/>
                    </a:lnTo>
                    <a:lnTo>
                      <a:pt x="35" y="101"/>
                    </a:lnTo>
                    <a:lnTo>
                      <a:pt x="78" y="176"/>
                    </a:lnTo>
                    <a:lnTo>
                      <a:pt x="102" y="272"/>
                    </a:lnTo>
                    <a:lnTo>
                      <a:pt x="137" y="333"/>
                    </a:lnTo>
                    <a:lnTo>
                      <a:pt x="164" y="432"/>
                    </a:lnTo>
                    <a:lnTo>
                      <a:pt x="210" y="549"/>
                    </a:lnTo>
                    <a:lnTo>
                      <a:pt x="240" y="605"/>
                    </a:lnTo>
                    <a:lnTo>
                      <a:pt x="336" y="56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Freeform 172">
                <a:extLst>
                  <a:ext uri="{FF2B5EF4-FFF2-40B4-BE49-F238E27FC236}">
                    <a16:creationId xmlns:a16="http://schemas.microsoft.com/office/drawing/2014/main" id="{B2C9CBE7-31ED-4CD2-AE33-EBA9B61BA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7673" y="3391316"/>
                <a:ext cx="43778" cy="85519"/>
              </a:xfrm>
              <a:custGeom>
                <a:avLst/>
                <a:gdLst>
                  <a:gd name="T0" fmla="*/ 1 w 198"/>
                  <a:gd name="T1" fmla="*/ 4 h 384"/>
                  <a:gd name="T2" fmla="*/ 16 w 198"/>
                  <a:gd name="T3" fmla="*/ 3 h 384"/>
                  <a:gd name="T4" fmla="*/ 32 w 198"/>
                  <a:gd name="T5" fmla="*/ 0 h 384"/>
                  <a:gd name="T6" fmla="*/ 38 w 198"/>
                  <a:gd name="T7" fmla="*/ 24 h 384"/>
                  <a:gd name="T8" fmla="*/ 37 w 198"/>
                  <a:gd name="T9" fmla="*/ 45 h 384"/>
                  <a:gd name="T10" fmla="*/ 30 w 198"/>
                  <a:gd name="T11" fmla="*/ 61 h 384"/>
                  <a:gd name="T12" fmla="*/ 24 w 198"/>
                  <a:gd name="T13" fmla="*/ 70 h 384"/>
                  <a:gd name="T14" fmla="*/ 18 w 198"/>
                  <a:gd name="T15" fmla="*/ 72 h 384"/>
                  <a:gd name="T16" fmla="*/ 10 w 198"/>
                  <a:gd name="T17" fmla="*/ 59 h 384"/>
                  <a:gd name="T18" fmla="*/ 6 w 198"/>
                  <a:gd name="T19" fmla="*/ 41 h 384"/>
                  <a:gd name="T20" fmla="*/ 0 w 198"/>
                  <a:gd name="T21" fmla="*/ 27 h 384"/>
                  <a:gd name="T22" fmla="*/ 1 w 198"/>
                  <a:gd name="T23" fmla="*/ 4 h 3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8" h="384">
                    <a:moveTo>
                      <a:pt x="3" y="20"/>
                    </a:moveTo>
                    <a:lnTo>
                      <a:pt x="84" y="18"/>
                    </a:lnTo>
                    <a:lnTo>
                      <a:pt x="168" y="0"/>
                    </a:lnTo>
                    <a:lnTo>
                      <a:pt x="198" y="126"/>
                    </a:lnTo>
                    <a:lnTo>
                      <a:pt x="192" y="240"/>
                    </a:lnTo>
                    <a:lnTo>
                      <a:pt x="156" y="324"/>
                    </a:lnTo>
                    <a:lnTo>
                      <a:pt x="125" y="372"/>
                    </a:lnTo>
                    <a:lnTo>
                      <a:pt x="96" y="384"/>
                    </a:lnTo>
                    <a:lnTo>
                      <a:pt x="54" y="312"/>
                    </a:lnTo>
                    <a:lnTo>
                      <a:pt x="30" y="216"/>
                    </a:lnTo>
                    <a:lnTo>
                      <a:pt x="0" y="144"/>
                    </a:lnTo>
                    <a:lnTo>
                      <a:pt x="3" y="2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173">
                <a:extLst>
                  <a:ext uri="{FF2B5EF4-FFF2-40B4-BE49-F238E27FC236}">
                    <a16:creationId xmlns:a16="http://schemas.microsoft.com/office/drawing/2014/main" id="{DFD8EB75-FB28-47D5-8402-222429CC9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4865" y="3316487"/>
                <a:ext cx="27649" cy="26131"/>
              </a:xfrm>
              <a:custGeom>
                <a:avLst/>
                <a:gdLst>
                  <a:gd name="T0" fmla="*/ 0 w 51"/>
                  <a:gd name="T1" fmla="*/ 8 h 51"/>
                  <a:gd name="T2" fmla="*/ 10 w 51"/>
                  <a:gd name="T3" fmla="*/ 0 h 51"/>
                  <a:gd name="T4" fmla="*/ 24 w 51"/>
                  <a:gd name="T5" fmla="*/ 10 h 51"/>
                  <a:gd name="T6" fmla="*/ 10 w 51"/>
                  <a:gd name="T7" fmla="*/ 22 h 51"/>
                  <a:gd name="T8" fmla="*/ 10 w 51"/>
                  <a:gd name="T9" fmla="*/ 16 h 51"/>
                  <a:gd name="T10" fmla="*/ 9 w 51"/>
                  <a:gd name="T11" fmla="*/ 13 h 51"/>
                  <a:gd name="T12" fmla="*/ 6 w 51"/>
                  <a:gd name="T13" fmla="*/ 10 h 51"/>
                  <a:gd name="T14" fmla="*/ 0 w 51"/>
                  <a:gd name="T15" fmla="*/ 8 h 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51">
                    <a:moveTo>
                      <a:pt x="0" y="18"/>
                    </a:moveTo>
                    <a:lnTo>
                      <a:pt x="21" y="0"/>
                    </a:lnTo>
                    <a:lnTo>
                      <a:pt x="51" y="24"/>
                    </a:lnTo>
                    <a:lnTo>
                      <a:pt x="22" y="51"/>
                    </a:lnTo>
                    <a:lnTo>
                      <a:pt x="22" y="38"/>
                    </a:lnTo>
                    <a:lnTo>
                      <a:pt x="20" y="29"/>
                    </a:lnTo>
                    <a:lnTo>
                      <a:pt x="12" y="23"/>
                    </a:lnTo>
                    <a:lnTo>
                      <a:pt x="0" y="18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64" name="组合 201">
                <a:extLst>
                  <a:ext uri="{FF2B5EF4-FFF2-40B4-BE49-F238E27FC236}">
                    <a16:creationId xmlns:a16="http://schemas.microsoft.com/office/drawing/2014/main" id="{2E00DAA5-9EE0-4D2B-BE4C-FC99AF165BF6}"/>
                  </a:ext>
                </a:extLst>
              </p:cNvPr>
              <p:cNvGrpSpPr/>
              <p:nvPr/>
            </p:nvGrpSpPr>
            <p:grpSpPr>
              <a:xfrm>
                <a:off x="6171682" y="3019287"/>
                <a:ext cx="0" cy="0"/>
                <a:chOff x="6171682" y="3019287"/>
                <a:chExt cx="0" cy="0"/>
              </a:xfrm>
              <a:noFill/>
              <a:effectLst/>
            </p:grpSpPr>
          </p:grpSp>
          <p:grpSp>
            <p:nvGrpSpPr>
              <p:cNvPr id="65" name="组合 207">
                <a:extLst>
                  <a:ext uri="{FF2B5EF4-FFF2-40B4-BE49-F238E27FC236}">
                    <a16:creationId xmlns:a16="http://schemas.microsoft.com/office/drawing/2014/main" id="{2B8D3300-E34E-45E3-BE2C-7C9A1EE45ADB}"/>
                  </a:ext>
                </a:extLst>
              </p:cNvPr>
              <p:cNvGrpSpPr/>
              <p:nvPr/>
            </p:nvGrpSpPr>
            <p:grpSpPr>
              <a:xfrm>
                <a:off x="6413613" y="3019287"/>
                <a:ext cx="0" cy="0"/>
                <a:chOff x="6413613" y="3019287"/>
                <a:chExt cx="0" cy="0"/>
              </a:xfrm>
              <a:noFill/>
              <a:effectLst/>
            </p:grpSpPr>
          </p:grp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9941841-8216-44C1-9044-4CA03C33CA99}"/>
              </a:ext>
            </a:extLst>
          </p:cNvPr>
          <p:cNvSpPr txBox="1"/>
          <p:nvPr/>
        </p:nvSpPr>
        <p:spPr>
          <a:xfrm>
            <a:off x="5848436" y="6571129"/>
            <a:ext cx="63988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Note: Emissions from Airport Support and Oil Field Equipment are excluded from nonroad inventories</a:t>
            </a:r>
          </a:p>
        </p:txBody>
      </p:sp>
    </p:spTree>
    <p:extLst>
      <p:ext uri="{BB962C8B-B14F-4D97-AF65-F5344CB8AC3E}">
        <p14:creationId xmlns:p14="http://schemas.microsoft.com/office/powerpoint/2010/main" val="2987992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Chart 66">
            <a:extLst>
              <a:ext uri="{FF2B5EF4-FFF2-40B4-BE49-F238E27FC236}">
                <a16:creationId xmlns:a16="http://schemas.microsoft.com/office/drawing/2014/main" id="{7E8E8181-3FC4-48B2-91BF-885765CC3A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770992"/>
              </p:ext>
            </p:extLst>
          </p:nvPr>
        </p:nvGraphicFramePr>
        <p:xfrm>
          <a:off x="371487" y="1355542"/>
          <a:ext cx="100584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-16421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2016 alpha nonroad inventory: SO</a:t>
            </a:r>
            <a:r>
              <a:rPr lang="en-US" sz="4200" b="1" baseline="-25000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29EDFC6-C44A-4934-9DFF-08F3751F6C82}"/>
              </a:ext>
            </a:extLst>
          </p:cNvPr>
          <p:cNvGrpSpPr/>
          <p:nvPr/>
        </p:nvGrpSpPr>
        <p:grpSpPr>
          <a:xfrm>
            <a:off x="8931064" y="2195100"/>
            <a:ext cx="2944126" cy="1951630"/>
            <a:chOff x="2961564" y="1583140"/>
            <a:chExt cx="4817660" cy="319357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82F401B-106C-4D0D-85C8-BCCF4B618B3E}"/>
                </a:ext>
              </a:extLst>
            </p:cNvPr>
            <p:cNvSpPr/>
            <p:nvPr/>
          </p:nvSpPr>
          <p:spPr>
            <a:xfrm>
              <a:off x="2961564" y="1583140"/>
              <a:ext cx="4817660" cy="31935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3B1DB21-995C-423F-BC25-E89EC3CCCF32}"/>
                </a:ext>
              </a:extLst>
            </p:cNvPr>
            <p:cNvGrpSpPr/>
            <p:nvPr/>
          </p:nvGrpSpPr>
          <p:grpSpPr>
            <a:xfrm>
              <a:off x="3102009" y="1698017"/>
              <a:ext cx="4556374" cy="2975311"/>
              <a:chOff x="2269495" y="2216632"/>
              <a:chExt cx="4556374" cy="2975311"/>
            </a:xfrm>
          </p:grpSpPr>
          <p:grpSp>
            <p:nvGrpSpPr>
              <p:cNvPr id="11" name="组合 213">
                <a:extLst>
                  <a:ext uri="{FF2B5EF4-FFF2-40B4-BE49-F238E27FC236}">
                    <a16:creationId xmlns:a16="http://schemas.microsoft.com/office/drawing/2014/main" id="{D98A0E40-9F2C-4231-B533-8979FE36A88E}"/>
                  </a:ext>
                </a:extLst>
              </p:cNvPr>
              <p:cNvGrpSpPr/>
              <p:nvPr/>
            </p:nvGrpSpPr>
            <p:grpSpPr>
              <a:xfrm>
                <a:off x="4311096" y="3019287"/>
                <a:ext cx="0" cy="0"/>
                <a:chOff x="4311096" y="3019287"/>
                <a:chExt cx="0" cy="0"/>
              </a:xfrm>
              <a:noFill/>
              <a:effectLst/>
            </p:grpSpPr>
          </p:grpSp>
          <p:sp>
            <p:nvSpPr>
              <p:cNvPr id="12" name="Freeform 122">
                <a:extLst>
                  <a:ext uri="{FF2B5EF4-FFF2-40B4-BE49-F238E27FC236}">
                    <a16:creationId xmlns:a16="http://schemas.microsoft.com/office/drawing/2014/main" id="{C10FBA56-4470-454E-8942-7C0249A56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1232" y="2469622"/>
                <a:ext cx="889386" cy="551115"/>
              </a:xfrm>
              <a:custGeom>
                <a:avLst/>
                <a:gdLst>
                  <a:gd name="T0" fmla="*/ 6 w 4076"/>
                  <a:gd name="T1" fmla="*/ 0 h 2449"/>
                  <a:gd name="T2" fmla="*/ 221 w 4076"/>
                  <a:gd name="T3" fmla="*/ 36 h 2449"/>
                  <a:gd name="T4" fmla="*/ 511 w 4076"/>
                  <a:gd name="T5" fmla="*/ 70 h 2449"/>
                  <a:gd name="T6" fmla="*/ 772 w 4076"/>
                  <a:gd name="T7" fmla="*/ 88 h 2449"/>
                  <a:gd name="T8" fmla="*/ 755 w 4076"/>
                  <a:gd name="T9" fmla="*/ 457 h 2449"/>
                  <a:gd name="T10" fmla="*/ 385 w 4076"/>
                  <a:gd name="T11" fmla="*/ 429 h 2449"/>
                  <a:gd name="T12" fmla="*/ 277 w 4076"/>
                  <a:gd name="T13" fmla="*/ 417 h 2449"/>
                  <a:gd name="T14" fmla="*/ 267 w 4076"/>
                  <a:gd name="T15" fmla="*/ 452 h 2449"/>
                  <a:gd name="T16" fmla="*/ 239 w 4076"/>
                  <a:gd name="T17" fmla="*/ 441 h 2449"/>
                  <a:gd name="T18" fmla="*/ 239 w 4076"/>
                  <a:gd name="T19" fmla="*/ 459 h 2449"/>
                  <a:gd name="T20" fmla="*/ 217 w 4076"/>
                  <a:gd name="T21" fmla="*/ 464 h 2449"/>
                  <a:gd name="T22" fmla="*/ 199 w 4076"/>
                  <a:gd name="T23" fmla="*/ 453 h 2449"/>
                  <a:gd name="T24" fmla="*/ 154 w 4076"/>
                  <a:gd name="T25" fmla="*/ 453 h 2449"/>
                  <a:gd name="T26" fmla="*/ 136 w 4076"/>
                  <a:gd name="T27" fmla="*/ 444 h 2449"/>
                  <a:gd name="T28" fmla="*/ 120 w 4076"/>
                  <a:gd name="T29" fmla="*/ 426 h 2449"/>
                  <a:gd name="T30" fmla="*/ 110 w 4076"/>
                  <a:gd name="T31" fmla="*/ 409 h 2449"/>
                  <a:gd name="T32" fmla="*/ 108 w 4076"/>
                  <a:gd name="T33" fmla="*/ 380 h 2449"/>
                  <a:gd name="T34" fmla="*/ 92 w 4076"/>
                  <a:gd name="T35" fmla="*/ 327 h 2449"/>
                  <a:gd name="T36" fmla="*/ 60 w 4076"/>
                  <a:gd name="T37" fmla="*/ 329 h 2449"/>
                  <a:gd name="T38" fmla="*/ 60 w 4076"/>
                  <a:gd name="T39" fmla="*/ 287 h 2449"/>
                  <a:gd name="T40" fmla="*/ 80 w 4076"/>
                  <a:gd name="T41" fmla="*/ 231 h 2449"/>
                  <a:gd name="T42" fmla="*/ 57 w 4076"/>
                  <a:gd name="T43" fmla="*/ 219 h 2449"/>
                  <a:gd name="T44" fmla="*/ 46 w 4076"/>
                  <a:gd name="T45" fmla="*/ 197 h 2449"/>
                  <a:gd name="T46" fmla="*/ 18 w 4076"/>
                  <a:gd name="T47" fmla="*/ 167 h 2449"/>
                  <a:gd name="T48" fmla="*/ 0 w 4076"/>
                  <a:gd name="T49" fmla="*/ 140 h 2449"/>
                  <a:gd name="T50" fmla="*/ 0 w 4076"/>
                  <a:gd name="T51" fmla="*/ 87 h 2449"/>
                  <a:gd name="T52" fmla="*/ 1 w 4076"/>
                  <a:gd name="T53" fmla="*/ 49 h 2449"/>
                  <a:gd name="T54" fmla="*/ 6 w 4076"/>
                  <a:gd name="T55" fmla="*/ 0 h 244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076" h="2449">
                    <a:moveTo>
                      <a:pt x="31" y="0"/>
                    </a:moveTo>
                    <a:lnTo>
                      <a:pt x="1165" y="192"/>
                    </a:lnTo>
                    <a:lnTo>
                      <a:pt x="2696" y="372"/>
                    </a:lnTo>
                    <a:lnTo>
                      <a:pt x="4076" y="462"/>
                    </a:lnTo>
                    <a:lnTo>
                      <a:pt x="3986" y="2412"/>
                    </a:lnTo>
                    <a:lnTo>
                      <a:pt x="2035" y="2262"/>
                    </a:lnTo>
                    <a:lnTo>
                      <a:pt x="1465" y="2202"/>
                    </a:lnTo>
                    <a:lnTo>
                      <a:pt x="1410" y="2388"/>
                    </a:lnTo>
                    <a:lnTo>
                      <a:pt x="1264" y="2329"/>
                    </a:lnTo>
                    <a:lnTo>
                      <a:pt x="1262" y="2421"/>
                    </a:lnTo>
                    <a:lnTo>
                      <a:pt x="1146" y="2449"/>
                    </a:lnTo>
                    <a:lnTo>
                      <a:pt x="1053" y="2390"/>
                    </a:lnTo>
                    <a:lnTo>
                      <a:pt x="811" y="2390"/>
                    </a:lnTo>
                    <a:lnTo>
                      <a:pt x="720" y="2341"/>
                    </a:lnTo>
                    <a:lnTo>
                      <a:pt x="632" y="2251"/>
                    </a:lnTo>
                    <a:lnTo>
                      <a:pt x="583" y="2159"/>
                    </a:lnTo>
                    <a:lnTo>
                      <a:pt x="572" y="2005"/>
                    </a:lnTo>
                    <a:lnTo>
                      <a:pt x="486" y="1727"/>
                    </a:lnTo>
                    <a:lnTo>
                      <a:pt x="319" y="1736"/>
                    </a:lnTo>
                    <a:lnTo>
                      <a:pt x="318" y="1515"/>
                    </a:lnTo>
                    <a:lnTo>
                      <a:pt x="421" y="1220"/>
                    </a:lnTo>
                    <a:lnTo>
                      <a:pt x="303" y="1154"/>
                    </a:lnTo>
                    <a:lnTo>
                      <a:pt x="241" y="1040"/>
                    </a:lnTo>
                    <a:lnTo>
                      <a:pt x="94" y="881"/>
                    </a:lnTo>
                    <a:lnTo>
                      <a:pt x="1" y="737"/>
                    </a:lnTo>
                    <a:lnTo>
                      <a:pt x="0" y="461"/>
                    </a:lnTo>
                    <a:lnTo>
                      <a:pt x="6" y="25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Freeform 123">
                <a:extLst>
                  <a:ext uri="{FF2B5EF4-FFF2-40B4-BE49-F238E27FC236}">
                    <a16:creationId xmlns:a16="http://schemas.microsoft.com/office/drawing/2014/main" id="{13955C05-C0DC-4573-8D98-CC4A440DE5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5641" y="2567017"/>
                <a:ext cx="571418" cy="350385"/>
              </a:xfrm>
              <a:custGeom>
                <a:avLst/>
                <a:gdLst>
                  <a:gd name="T0" fmla="*/ 14 w 2622"/>
                  <a:gd name="T1" fmla="*/ 7 h 1560"/>
                  <a:gd name="T2" fmla="*/ 0 w 2622"/>
                  <a:gd name="T3" fmla="*/ 295 h 1560"/>
                  <a:gd name="T4" fmla="*/ 496 w 2622"/>
                  <a:gd name="T5" fmla="*/ 284 h 1560"/>
                  <a:gd name="T6" fmla="*/ 486 w 2622"/>
                  <a:gd name="T7" fmla="*/ 217 h 1560"/>
                  <a:gd name="T8" fmla="*/ 477 w 2622"/>
                  <a:gd name="T9" fmla="*/ 130 h 1560"/>
                  <a:gd name="T10" fmla="*/ 454 w 2622"/>
                  <a:gd name="T11" fmla="*/ 99 h 1560"/>
                  <a:gd name="T12" fmla="*/ 447 w 2622"/>
                  <a:gd name="T13" fmla="*/ 58 h 1560"/>
                  <a:gd name="T14" fmla="*/ 443 w 2622"/>
                  <a:gd name="T15" fmla="*/ 0 h 1560"/>
                  <a:gd name="T16" fmla="*/ 355 w 2622"/>
                  <a:gd name="T17" fmla="*/ 3 h 1560"/>
                  <a:gd name="T18" fmla="*/ 310 w 2622"/>
                  <a:gd name="T19" fmla="*/ 12 h 1560"/>
                  <a:gd name="T20" fmla="*/ 236 w 2622"/>
                  <a:gd name="T21" fmla="*/ 9 h 1560"/>
                  <a:gd name="T22" fmla="*/ 140 w 2622"/>
                  <a:gd name="T23" fmla="*/ 10 h 1560"/>
                  <a:gd name="T24" fmla="*/ 14 w 2622"/>
                  <a:gd name="T25" fmla="*/ 7 h 15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22" h="1560">
                    <a:moveTo>
                      <a:pt x="72" y="35"/>
                    </a:moveTo>
                    <a:lnTo>
                      <a:pt x="0" y="1560"/>
                    </a:lnTo>
                    <a:lnTo>
                      <a:pt x="2622" y="1503"/>
                    </a:lnTo>
                    <a:lnTo>
                      <a:pt x="2568" y="1149"/>
                    </a:lnTo>
                    <a:lnTo>
                      <a:pt x="2520" y="690"/>
                    </a:lnTo>
                    <a:lnTo>
                      <a:pt x="2400" y="525"/>
                    </a:lnTo>
                    <a:lnTo>
                      <a:pt x="2364" y="309"/>
                    </a:lnTo>
                    <a:lnTo>
                      <a:pt x="2340" y="0"/>
                    </a:lnTo>
                    <a:lnTo>
                      <a:pt x="1878" y="15"/>
                    </a:lnTo>
                    <a:lnTo>
                      <a:pt x="1638" y="63"/>
                    </a:lnTo>
                    <a:lnTo>
                      <a:pt x="1248" y="45"/>
                    </a:lnTo>
                    <a:lnTo>
                      <a:pt x="738" y="51"/>
                    </a:lnTo>
                    <a:lnTo>
                      <a:pt x="72" y="35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Freeform 124">
                <a:extLst>
                  <a:ext uri="{FF2B5EF4-FFF2-40B4-BE49-F238E27FC236}">
                    <a16:creationId xmlns:a16="http://schemas.microsoft.com/office/drawing/2014/main" id="{A0850208-112D-44C9-B75C-232EADF70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7454" y="3260664"/>
                <a:ext cx="491927" cy="633070"/>
              </a:xfrm>
              <a:custGeom>
                <a:avLst/>
                <a:gdLst>
                  <a:gd name="T0" fmla="*/ 71 w 2254"/>
                  <a:gd name="T1" fmla="*/ 0 h 2808"/>
                  <a:gd name="T2" fmla="*/ 181 w 2254"/>
                  <a:gd name="T3" fmla="*/ 16 h 2808"/>
                  <a:gd name="T4" fmla="*/ 279 w 2254"/>
                  <a:gd name="T5" fmla="*/ 42 h 2808"/>
                  <a:gd name="T6" fmla="*/ 273 w 2254"/>
                  <a:gd name="T7" fmla="*/ 81 h 2808"/>
                  <a:gd name="T8" fmla="*/ 270 w 2254"/>
                  <a:gd name="T9" fmla="*/ 133 h 2808"/>
                  <a:gd name="T10" fmla="*/ 365 w 2254"/>
                  <a:gd name="T11" fmla="*/ 139 h 2808"/>
                  <a:gd name="T12" fmla="*/ 427 w 2254"/>
                  <a:gd name="T13" fmla="*/ 146 h 2808"/>
                  <a:gd name="T14" fmla="*/ 405 w 2254"/>
                  <a:gd name="T15" fmla="*/ 284 h 2808"/>
                  <a:gd name="T16" fmla="*/ 383 w 2254"/>
                  <a:gd name="T17" fmla="*/ 533 h 2808"/>
                  <a:gd name="T18" fmla="*/ 0 w 2254"/>
                  <a:gd name="T19" fmla="*/ 476 h 2808"/>
                  <a:gd name="T20" fmla="*/ 11 w 2254"/>
                  <a:gd name="T21" fmla="*/ 386 h 2808"/>
                  <a:gd name="T22" fmla="*/ 36 w 2254"/>
                  <a:gd name="T23" fmla="*/ 231 h 2808"/>
                  <a:gd name="T24" fmla="*/ 44 w 2254"/>
                  <a:gd name="T25" fmla="*/ 159 h 2808"/>
                  <a:gd name="T26" fmla="*/ 50 w 2254"/>
                  <a:gd name="T27" fmla="*/ 95 h 2808"/>
                  <a:gd name="T28" fmla="*/ 65 w 2254"/>
                  <a:gd name="T29" fmla="*/ 22 h 2808"/>
                  <a:gd name="T30" fmla="*/ 71 w 2254"/>
                  <a:gd name="T31" fmla="*/ 0 h 28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254" h="2808">
                    <a:moveTo>
                      <a:pt x="377" y="0"/>
                    </a:moveTo>
                    <a:lnTo>
                      <a:pt x="956" y="85"/>
                    </a:lnTo>
                    <a:lnTo>
                      <a:pt x="1472" y="220"/>
                    </a:lnTo>
                    <a:lnTo>
                      <a:pt x="1441" y="428"/>
                    </a:lnTo>
                    <a:lnTo>
                      <a:pt x="1423" y="702"/>
                    </a:lnTo>
                    <a:lnTo>
                      <a:pt x="1926" y="730"/>
                    </a:lnTo>
                    <a:lnTo>
                      <a:pt x="2254" y="767"/>
                    </a:lnTo>
                    <a:lnTo>
                      <a:pt x="2136" y="1498"/>
                    </a:lnTo>
                    <a:lnTo>
                      <a:pt x="2024" y="2808"/>
                    </a:lnTo>
                    <a:lnTo>
                      <a:pt x="0" y="2509"/>
                    </a:lnTo>
                    <a:lnTo>
                      <a:pt x="56" y="2032"/>
                    </a:lnTo>
                    <a:lnTo>
                      <a:pt x="189" y="1219"/>
                    </a:lnTo>
                    <a:lnTo>
                      <a:pt x="234" y="838"/>
                    </a:lnTo>
                    <a:lnTo>
                      <a:pt x="266" y="501"/>
                    </a:lnTo>
                    <a:lnTo>
                      <a:pt x="345" y="118"/>
                    </a:lnTo>
                    <a:lnTo>
                      <a:pt x="37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Freeform 125">
                <a:extLst>
                  <a:ext uri="{FF2B5EF4-FFF2-40B4-BE49-F238E27FC236}">
                    <a16:creationId xmlns:a16="http://schemas.microsoft.com/office/drawing/2014/main" id="{8DC23446-B49C-4038-BE7E-1E15BF006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508" y="2966102"/>
                <a:ext cx="601373" cy="503605"/>
              </a:xfrm>
              <a:custGeom>
                <a:avLst/>
                <a:gdLst>
                  <a:gd name="T0" fmla="*/ 0 w 2757"/>
                  <a:gd name="T1" fmla="*/ 382 h 2235"/>
                  <a:gd name="T2" fmla="*/ 96 w 2757"/>
                  <a:gd name="T3" fmla="*/ 388 h 2235"/>
                  <a:gd name="T4" fmla="*/ 157 w 2757"/>
                  <a:gd name="T5" fmla="*/ 394 h 2235"/>
                  <a:gd name="T6" fmla="*/ 510 w 2757"/>
                  <a:gd name="T7" fmla="*/ 424 h 2235"/>
                  <a:gd name="T8" fmla="*/ 522 w 2757"/>
                  <a:gd name="T9" fmla="*/ 39 h 2235"/>
                  <a:gd name="T10" fmla="*/ 156 w 2757"/>
                  <a:gd name="T11" fmla="*/ 11 h 2235"/>
                  <a:gd name="T12" fmla="*/ 45 w 2757"/>
                  <a:gd name="T13" fmla="*/ 0 h 2235"/>
                  <a:gd name="T14" fmla="*/ 35 w 2757"/>
                  <a:gd name="T15" fmla="*/ 35 h 2235"/>
                  <a:gd name="T16" fmla="*/ 8 w 2757"/>
                  <a:gd name="T17" fmla="*/ 291 h 2235"/>
                  <a:gd name="T18" fmla="*/ 3 w 2757"/>
                  <a:gd name="T19" fmla="*/ 334 h 2235"/>
                  <a:gd name="T20" fmla="*/ 0 w 2757"/>
                  <a:gd name="T21" fmla="*/ 382 h 223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757" h="2235">
                    <a:moveTo>
                      <a:pt x="0" y="2014"/>
                    </a:moveTo>
                    <a:lnTo>
                      <a:pt x="508" y="2044"/>
                    </a:lnTo>
                    <a:lnTo>
                      <a:pt x="828" y="2078"/>
                    </a:lnTo>
                    <a:lnTo>
                      <a:pt x="2696" y="2235"/>
                    </a:lnTo>
                    <a:lnTo>
                      <a:pt x="2757" y="208"/>
                    </a:lnTo>
                    <a:lnTo>
                      <a:pt x="824" y="60"/>
                    </a:lnTo>
                    <a:lnTo>
                      <a:pt x="238" y="0"/>
                    </a:lnTo>
                    <a:lnTo>
                      <a:pt x="185" y="184"/>
                    </a:lnTo>
                    <a:lnTo>
                      <a:pt x="44" y="1536"/>
                    </a:lnTo>
                    <a:lnTo>
                      <a:pt x="16" y="1760"/>
                    </a:lnTo>
                    <a:lnTo>
                      <a:pt x="0" y="2014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Freeform 126">
                <a:extLst>
                  <a:ext uri="{FF2B5EF4-FFF2-40B4-BE49-F238E27FC236}">
                    <a16:creationId xmlns:a16="http://schemas.microsoft.com/office/drawing/2014/main" id="{70C19076-ED86-4842-9D9D-02D4A2859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815" y="3826032"/>
                <a:ext cx="576027" cy="718588"/>
              </a:xfrm>
              <a:custGeom>
                <a:avLst/>
                <a:gdLst>
                  <a:gd name="T0" fmla="*/ 116 w 2635"/>
                  <a:gd name="T1" fmla="*/ 0 h 3189"/>
                  <a:gd name="T2" fmla="*/ 500 w 2635"/>
                  <a:gd name="T3" fmla="*/ 57 h 3189"/>
                  <a:gd name="T4" fmla="*/ 458 w 2635"/>
                  <a:gd name="T5" fmla="*/ 605 h 3189"/>
                  <a:gd name="T6" fmla="*/ 396 w 2635"/>
                  <a:gd name="T7" fmla="*/ 596 h 3189"/>
                  <a:gd name="T8" fmla="*/ 334 w 2635"/>
                  <a:gd name="T9" fmla="*/ 593 h 3189"/>
                  <a:gd name="T10" fmla="*/ 289 w 2635"/>
                  <a:gd name="T11" fmla="*/ 585 h 3189"/>
                  <a:gd name="T12" fmla="*/ 105 w 2635"/>
                  <a:gd name="T13" fmla="*/ 477 h 3189"/>
                  <a:gd name="T14" fmla="*/ 20 w 2635"/>
                  <a:gd name="T15" fmla="*/ 434 h 3189"/>
                  <a:gd name="T16" fmla="*/ 3 w 2635"/>
                  <a:gd name="T17" fmla="*/ 411 h 3189"/>
                  <a:gd name="T18" fmla="*/ 0 w 2635"/>
                  <a:gd name="T19" fmla="*/ 405 h 3189"/>
                  <a:gd name="T20" fmla="*/ 18 w 2635"/>
                  <a:gd name="T21" fmla="*/ 396 h 3189"/>
                  <a:gd name="T22" fmla="*/ 18 w 2635"/>
                  <a:gd name="T23" fmla="*/ 373 h 3189"/>
                  <a:gd name="T24" fmla="*/ 10 w 2635"/>
                  <a:gd name="T25" fmla="*/ 350 h 3189"/>
                  <a:gd name="T26" fmla="*/ 18 w 2635"/>
                  <a:gd name="T27" fmla="*/ 329 h 3189"/>
                  <a:gd name="T28" fmla="*/ 35 w 2635"/>
                  <a:gd name="T29" fmla="*/ 316 h 3189"/>
                  <a:gd name="T30" fmla="*/ 30 w 2635"/>
                  <a:gd name="T31" fmla="*/ 299 h 3189"/>
                  <a:gd name="T32" fmla="*/ 39 w 2635"/>
                  <a:gd name="T33" fmla="*/ 286 h 3189"/>
                  <a:gd name="T34" fmla="*/ 52 w 2635"/>
                  <a:gd name="T35" fmla="*/ 265 h 3189"/>
                  <a:gd name="T36" fmla="*/ 64 w 2635"/>
                  <a:gd name="T37" fmla="*/ 265 h 3189"/>
                  <a:gd name="T38" fmla="*/ 68 w 2635"/>
                  <a:gd name="T39" fmla="*/ 250 h 3189"/>
                  <a:gd name="T40" fmla="*/ 47 w 2635"/>
                  <a:gd name="T41" fmla="*/ 213 h 3189"/>
                  <a:gd name="T42" fmla="*/ 41 w 2635"/>
                  <a:gd name="T43" fmla="*/ 180 h 3189"/>
                  <a:gd name="T44" fmla="*/ 34 w 2635"/>
                  <a:gd name="T45" fmla="*/ 170 h 3189"/>
                  <a:gd name="T46" fmla="*/ 47 w 2635"/>
                  <a:gd name="T47" fmla="*/ 153 h 3189"/>
                  <a:gd name="T48" fmla="*/ 49 w 2635"/>
                  <a:gd name="T49" fmla="*/ 130 h 3189"/>
                  <a:gd name="T50" fmla="*/ 42 w 2635"/>
                  <a:gd name="T51" fmla="*/ 98 h 3189"/>
                  <a:gd name="T52" fmla="*/ 43 w 2635"/>
                  <a:gd name="T53" fmla="*/ 82 h 3189"/>
                  <a:gd name="T54" fmla="*/ 58 w 2635"/>
                  <a:gd name="T55" fmla="*/ 73 h 3189"/>
                  <a:gd name="T56" fmla="*/ 78 w 2635"/>
                  <a:gd name="T57" fmla="*/ 79 h 3189"/>
                  <a:gd name="T58" fmla="*/ 105 w 2635"/>
                  <a:gd name="T59" fmla="*/ 87 h 3189"/>
                  <a:gd name="T60" fmla="*/ 100 w 2635"/>
                  <a:gd name="T61" fmla="*/ 61 h 3189"/>
                  <a:gd name="T62" fmla="*/ 110 w 2635"/>
                  <a:gd name="T63" fmla="*/ 48 h 3189"/>
                  <a:gd name="T64" fmla="*/ 110 w 2635"/>
                  <a:gd name="T65" fmla="*/ 23 h 3189"/>
                  <a:gd name="T66" fmla="*/ 114 w 2635"/>
                  <a:gd name="T67" fmla="*/ 6 h 3189"/>
                  <a:gd name="T68" fmla="*/ 116 w 2635"/>
                  <a:gd name="T69" fmla="*/ 0 h 318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635" h="3189">
                    <a:moveTo>
                      <a:pt x="609" y="0"/>
                    </a:moveTo>
                    <a:lnTo>
                      <a:pt x="2635" y="300"/>
                    </a:lnTo>
                    <a:lnTo>
                      <a:pt x="2416" y="3189"/>
                    </a:lnTo>
                    <a:lnTo>
                      <a:pt x="2089" y="3144"/>
                    </a:lnTo>
                    <a:lnTo>
                      <a:pt x="1759" y="3126"/>
                    </a:lnTo>
                    <a:lnTo>
                      <a:pt x="1525" y="3084"/>
                    </a:lnTo>
                    <a:lnTo>
                      <a:pt x="553" y="2514"/>
                    </a:lnTo>
                    <a:lnTo>
                      <a:pt x="106" y="2289"/>
                    </a:lnTo>
                    <a:lnTo>
                      <a:pt x="16" y="2169"/>
                    </a:lnTo>
                    <a:lnTo>
                      <a:pt x="0" y="2135"/>
                    </a:lnTo>
                    <a:lnTo>
                      <a:pt x="96" y="2088"/>
                    </a:lnTo>
                    <a:lnTo>
                      <a:pt x="94" y="1964"/>
                    </a:lnTo>
                    <a:lnTo>
                      <a:pt x="54" y="1844"/>
                    </a:lnTo>
                    <a:lnTo>
                      <a:pt x="96" y="1736"/>
                    </a:lnTo>
                    <a:lnTo>
                      <a:pt x="187" y="1665"/>
                    </a:lnTo>
                    <a:lnTo>
                      <a:pt x="157" y="1575"/>
                    </a:lnTo>
                    <a:lnTo>
                      <a:pt x="205" y="1509"/>
                    </a:lnTo>
                    <a:lnTo>
                      <a:pt x="276" y="1397"/>
                    </a:lnTo>
                    <a:lnTo>
                      <a:pt x="337" y="1395"/>
                    </a:lnTo>
                    <a:lnTo>
                      <a:pt x="360" y="1319"/>
                    </a:lnTo>
                    <a:lnTo>
                      <a:pt x="249" y="1124"/>
                    </a:lnTo>
                    <a:lnTo>
                      <a:pt x="217" y="948"/>
                    </a:lnTo>
                    <a:lnTo>
                      <a:pt x="178" y="897"/>
                    </a:lnTo>
                    <a:lnTo>
                      <a:pt x="249" y="809"/>
                    </a:lnTo>
                    <a:lnTo>
                      <a:pt x="258" y="687"/>
                    </a:lnTo>
                    <a:lnTo>
                      <a:pt x="223" y="515"/>
                    </a:lnTo>
                    <a:lnTo>
                      <a:pt x="228" y="431"/>
                    </a:lnTo>
                    <a:lnTo>
                      <a:pt x="307" y="384"/>
                    </a:lnTo>
                    <a:lnTo>
                      <a:pt x="411" y="414"/>
                    </a:lnTo>
                    <a:lnTo>
                      <a:pt x="553" y="461"/>
                    </a:lnTo>
                    <a:lnTo>
                      <a:pt x="528" y="320"/>
                    </a:lnTo>
                    <a:lnTo>
                      <a:pt x="582" y="252"/>
                    </a:lnTo>
                    <a:lnTo>
                      <a:pt x="582" y="122"/>
                    </a:lnTo>
                    <a:lnTo>
                      <a:pt x="603" y="32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Freeform 127">
                <a:extLst>
                  <a:ext uri="{FF2B5EF4-FFF2-40B4-BE49-F238E27FC236}">
                    <a16:creationId xmlns:a16="http://schemas.microsoft.com/office/drawing/2014/main" id="{FE6C190C-C3DD-49FF-9C80-21C324D0A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9842" y="3432887"/>
                <a:ext cx="629022" cy="491728"/>
              </a:xfrm>
              <a:custGeom>
                <a:avLst/>
                <a:gdLst>
                  <a:gd name="T0" fmla="*/ 43 w 2886"/>
                  <a:gd name="T1" fmla="*/ 0 h 2181"/>
                  <a:gd name="T2" fmla="*/ 21 w 2886"/>
                  <a:gd name="T3" fmla="*/ 141 h 2181"/>
                  <a:gd name="T4" fmla="*/ 0 w 2886"/>
                  <a:gd name="T5" fmla="*/ 388 h 2181"/>
                  <a:gd name="T6" fmla="*/ 215 w 2886"/>
                  <a:gd name="T7" fmla="*/ 404 h 2181"/>
                  <a:gd name="T8" fmla="*/ 386 w 2886"/>
                  <a:gd name="T9" fmla="*/ 412 h 2181"/>
                  <a:gd name="T10" fmla="*/ 536 w 2886"/>
                  <a:gd name="T11" fmla="*/ 414 h 2181"/>
                  <a:gd name="T12" fmla="*/ 535 w 2886"/>
                  <a:gd name="T13" fmla="*/ 196 h 2181"/>
                  <a:gd name="T14" fmla="*/ 546 w 2886"/>
                  <a:gd name="T15" fmla="*/ 112 h 2181"/>
                  <a:gd name="T16" fmla="*/ 543 w 2886"/>
                  <a:gd name="T17" fmla="*/ 80 h 2181"/>
                  <a:gd name="T18" fmla="*/ 540 w 2886"/>
                  <a:gd name="T19" fmla="*/ 51 h 2181"/>
                  <a:gd name="T20" fmla="*/ 543 w 2886"/>
                  <a:gd name="T21" fmla="*/ 28 h 2181"/>
                  <a:gd name="T22" fmla="*/ 519 w 2886"/>
                  <a:gd name="T23" fmla="*/ 32 h 2181"/>
                  <a:gd name="T24" fmla="*/ 396 w 2886"/>
                  <a:gd name="T25" fmla="*/ 30 h 2181"/>
                  <a:gd name="T26" fmla="*/ 72 w 2886"/>
                  <a:gd name="T27" fmla="*/ 2 h 2181"/>
                  <a:gd name="T28" fmla="*/ 43 w 2886"/>
                  <a:gd name="T29" fmla="*/ 0 h 218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886" h="2181">
                    <a:moveTo>
                      <a:pt x="227" y="0"/>
                    </a:moveTo>
                    <a:lnTo>
                      <a:pt x="110" y="741"/>
                    </a:lnTo>
                    <a:lnTo>
                      <a:pt x="0" y="2044"/>
                    </a:lnTo>
                    <a:lnTo>
                      <a:pt x="1134" y="2128"/>
                    </a:lnTo>
                    <a:lnTo>
                      <a:pt x="2040" y="2170"/>
                    </a:lnTo>
                    <a:lnTo>
                      <a:pt x="2835" y="2181"/>
                    </a:lnTo>
                    <a:lnTo>
                      <a:pt x="2826" y="1035"/>
                    </a:lnTo>
                    <a:lnTo>
                      <a:pt x="2886" y="591"/>
                    </a:lnTo>
                    <a:lnTo>
                      <a:pt x="2868" y="423"/>
                    </a:lnTo>
                    <a:lnTo>
                      <a:pt x="2856" y="267"/>
                    </a:lnTo>
                    <a:lnTo>
                      <a:pt x="2868" y="147"/>
                    </a:lnTo>
                    <a:lnTo>
                      <a:pt x="2745" y="169"/>
                    </a:lnTo>
                    <a:lnTo>
                      <a:pt x="2093" y="157"/>
                    </a:lnTo>
                    <a:lnTo>
                      <a:pt x="380" y="12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Freeform 128">
                <a:extLst>
                  <a:ext uri="{FF2B5EF4-FFF2-40B4-BE49-F238E27FC236}">
                    <a16:creationId xmlns:a16="http://schemas.microsoft.com/office/drawing/2014/main" id="{AF84522B-B4AD-44A5-9E8C-299D152312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4120" y="2905527"/>
                <a:ext cx="616349" cy="375329"/>
              </a:xfrm>
              <a:custGeom>
                <a:avLst/>
                <a:gdLst>
                  <a:gd name="T0" fmla="*/ 0 w 2822"/>
                  <a:gd name="T1" fmla="*/ 276 h 1670"/>
                  <a:gd name="T2" fmla="*/ 108 w 2822"/>
                  <a:gd name="T3" fmla="*/ 285 h 1670"/>
                  <a:gd name="T4" fmla="*/ 217 w 2822"/>
                  <a:gd name="T5" fmla="*/ 286 h 1670"/>
                  <a:gd name="T6" fmla="*/ 295 w 2822"/>
                  <a:gd name="T7" fmla="*/ 285 h 1670"/>
                  <a:gd name="T8" fmla="*/ 349 w 2822"/>
                  <a:gd name="T9" fmla="*/ 283 h 1670"/>
                  <a:gd name="T10" fmla="*/ 376 w 2822"/>
                  <a:gd name="T11" fmla="*/ 281 h 1670"/>
                  <a:gd name="T12" fmla="*/ 422 w 2822"/>
                  <a:gd name="T13" fmla="*/ 298 h 1670"/>
                  <a:gd name="T14" fmla="*/ 439 w 2822"/>
                  <a:gd name="T15" fmla="*/ 286 h 1670"/>
                  <a:gd name="T16" fmla="*/ 473 w 2822"/>
                  <a:gd name="T17" fmla="*/ 286 h 1670"/>
                  <a:gd name="T18" fmla="*/ 485 w 2822"/>
                  <a:gd name="T19" fmla="*/ 303 h 1670"/>
                  <a:gd name="T20" fmla="*/ 535 w 2822"/>
                  <a:gd name="T21" fmla="*/ 316 h 1670"/>
                  <a:gd name="T22" fmla="*/ 535 w 2822"/>
                  <a:gd name="T23" fmla="*/ 259 h 1670"/>
                  <a:gd name="T24" fmla="*/ 528 w 2822"/>
                  <a:gd name="T25" fmla="*/ 233 h 1670"/>
                  <a:gd name="T26" fmla="*/ 533 w 2822"/>
                  <a:gd name="T27" fmla="*/ 181 h 1670"/>
                  <a:gd name="T28" fmla="*/ 526 w 2822"/>
                  <a:gd name="T29" fmla="*/ 72 h 1670"/>
                  <a:gd name="T30" fmla="*/ 502 w 2822"/>
                  <a:gd name="T31" fmla="*/ 43 h 1670"/>
                  <a:gd name="T32" fmla="*/ 509 w 2822"/>
                  <a:gd name="T33" fmla="*/ 22 h 1670"/>
                  <a:gd name="T34" fmla="*/ 507 w 2822"/>
                  <a:gd name="T35" fmla="*/ 0 h 1670"/>
                  <a:gd name="T36" fmla="*/ 388 w 2822"/>
                  <a:gd name="T37" fmla="*/ 3 h 1670"/>
                  <a:gd name="T38" fmla="*/ 10 w 2822"/>
                  <a:gd name="T39" fmla="*/ 10 h 1670"/>
                  <a:gd name="T40" fmla="*/ 5 w 2822"/>
                  <a:gd name="T41" fmla="*/ 90 h 1670"/>
                  <a:gd name="T42" fmla="*/ 0 w 2822"/>
                  <a:gd name="T43" fmla="*/ 276 h 167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822" h="1670">
                    <a:moveTo>
                      <a:pt x="0" y="1456"/>
                    </a:moveTo>
                    <a:lnTo>
                      <a:pt x="570" y="1505"/>
                    </a:lnTo>
                    <a:lnTo>
                      <a:pt x="1143" y="1513"/>
                    </a:lnTo>
                    <a:lnTo>
                      <a:pt x="1558" y="1505"/>
                    </a:lnTo>
                    <a:lnTo>
                      <a:pt x="1842" y="1496"/>
                    </a:lnTo>
                    <a:lnTo>
                      <a:pt x="1985" y="1483"/>
                    </a:lnTo>
                    <a:lnTo>
                      <a:pt x="2225" y="1573"/>
                    </a:lnTo>
                    <a:lnTo>
                      <a:pt x="2315" y="1513"/>
                    </a:lnTo>
                    <a:lnTo>
                      <a:pt x="2496" y="1513"/>
                    </a:lnTo>
                    <a:lnTo>
                      <a:pt x="2556" y="1603"/>
                    </a:lnTo>
                    <a:lnTo>
                      <a:pt x="2822" y="1670"/>
                    </a:lnTo>
                    <a:lnTo>
                      <a:pt x="2822" y="1369"/>
                    </a:lnTo>
                    <a:lnTo>
                      <a:pt x="2785" y="1232"/>
                    </a:lnTo>
                    <a:lnTo>
                      <a:pt x="2813" y="957"/>
                    </a:lnTo>
                    <a:lnTo>
                      <a:pt x="2776" y="382"/>
                    </a:lnTo>
                    <a:lnTo>
                      <a:pt x="2646" y="226"/>
                    </a:lnTo>
                    <a:lnTo>
                      <a:pt x="2685" y="118"/>
                    </a:lnTo>
                    <a:lnTo>
                      <a:pt x="2674" y="0"/>
                    </a:lnTo>
                    <a:lnTo>
                      <a:pt x="2045" y="16"/>
                    </a:lnTo>
                    <a:lnTo>
                      <a:pt x="54" y="54"/>
                    </a:lnTo>
                    <a:lnTo>
                      <a:pt x="28" y="476"/>
                    </a:lnTo>
                    <a:lnTo>
                      <a:pt x="0" y="1456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" name="Freeform 129">
                <a:extLst>
                  <a:ext uri="{FF2B5EF4-FFF2-40B4-BE49-F238E27FC236}">
                    <a16:creationId xmlns:a16="http://schemas.microsoft.com/office/drawing/2014/main" id="{13FF1C8A-F6AC-48D2-834D-8D6A1DC1C0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7207" y="3234533"/>
                <a:ext cx="724642" cy="333758"/>
              </a:xfrm>
              <a:custGeom>
                <a:avLst/>
                <a:gdLst>
                  <a:gd name="T0" fmla="*/ 7 w 3321"/>
                  <a:gd name="T1" fmla="*/ 0 h 1486"/>
                  <a:gd name="T2" fmla="*/ 0 w 3321"/>
                  <a:gd name="T3" fmla="*/ 197 h 1486"/>
                  <a:gd name="T4" fmla="*/ 123 w 3321"/>
                  <a:gd name="T5" fmla="*/ 200 h 1486"/>
                  <a:gd name="T6" fmla="*/ 146 w 3321"/>
                  <a:gd name="T7" fmla="*/ 196 h 1486"/>
                  <a:gd name="T8" fmla="*/ 144 w 3321"/>
                  <a:gd name="T9" fmla="*/ 218 h 1486"/>
                  <a:gd name="T10" fmla="*/ 147 w 3321"/>
                  <a:gd name="T11" fmla="*/ 252 h 1486"/>
                  <a:gd name="T12" fmla="*/ 150 w 3321"/>
                  <a:gd name="T13" fmla="*/ 281 h 1486"/>
                  <a:gd name="T14" fmla="*/ 413 w 3321"/>
                  <a:gd name="T15" fmla="*/ 281 h 1486"/>
                  <a:gd name="T16" fmla="*/ 529 w 3321"/>
                  <a:gd name="T17" fmla="*/ 275 h 1486"/>
                  <a:gd name="T18" fmla="*/ 557 w 3321"/>
                  <a:gd name="T19" fmla="*/ 272 h 1486"/>
                  <a:gd name="T20" fmla="*/ 588 w 3321"/>
                  <a:gd name="T21" fmla="*/ 271 h 1486"/>
                  <a:gd name="T22" fmla="*/ 629 w 3321"/>
                  <a:gd name="T23" fmla="*/ 269 h 1486"/>
                  <a:gd name="T24" fmla="*/ 607 w 3321"/>
                  <a:gd name="T25" fmla="*/ 225 h 1486"/>
                  <a:gd name="T26" fmla="*/ 607 w 3321"/>
                  <a:gd name="T27" fmla="*/ 179 h 1486"/>
                  <a:gd name="T28" fmla="*/ 556 w 3321"/>
                  <a:gd name="T29" fmla="*/ 78 h 1486"/>
                  <a:gd name="T30" fmla="*/ 540 w 3321"/>
                  <a:gd name="T31" fmla="*/ 40 h 1486"/>
                  <a:gd name="T32" fmla="*/ 490 w 3321"/>
                  <a:gd name="T33" fmla="*/ 28 h 1486"/>
                  <a:gd name="T34" fmla="*/ 480 w 3321"/>
                  <a:gd name="T35" fmla="*/ 11 h 1486"/>
                  <a:gd name="T36" fmla="*/ 445 w 3321"/>
                  <a:gd name="T37" fmla="*/ 11 h 1486"/>
                  <a:gd name="T38" fmla="*/ 428 w 3321"/>
                  <a:gd name="T39" fmla="*/ 22 h 1486"/>
                  <a:gd name="T40" fmla="*/ 382 w 3321"/>
                  <a:gd name="T41" fmla="*/ 5 h 1486"/>
                  <a:gd name="T42" fmla="*/ 353 w 3321"/>
                  <a:gd name="T43" fmla="*/ 8 h 1486"/>
                  <a:gd name="T44" fmla="*/ 301 w 3321"/>
                  <a:gd name="T45" fmla="*/ 9 h 1486"/>
                  <a:gd name="T46" fmla="*/ 220 w 3321"/>
                  <a:gd name="T47" fmla="*/ 11 h 1486"/>
                  <a:gd name="T48" fmla="*/ 115 w 3321"/>
                  <a:gd name="T49" fmla="*/ 9 h 1486"/>
                  <a:gd name="T50" fmla="*/ 7 w 3321"/>
                  <a:gd name="T51" fmla="*/ 0 h 148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321" h="1486">
                    <a:moveTo>
                      <a:pt x="35" y="0"/>
                    </a:moveTo>
                    <a:lnTo>
                      <a:pt x="0" y="1044"/>
                    </a:lnTo>
                    <a:lnTo>
                      <a:pt x="651" y="1058"/>
                    </a:lnTo>
                    <a:lnTo>
                      <a:pt x="769" y="1034"/>
                    </a:lnTo>
                    <a:lnTo>
                      <a:pt x="761" y="1152"/>
                    </a:lnTo>
                    <a:lnTo>
                      <a:pt x="775" y="1332"/>
                    </a:lnTo>
                    <a:lnTo>
                      <a:pt x="793" y="1486"/>
                    </a:lnTo>
                    <a:lnTo>
                      <a:pt x="2181" y="1486"/>
                    </a:lnTo>
                    <a:lnTo>
                      <a:pt x="2791" y="1454"/>
                    </a:lnTo>
                    <a:lnTo>
                      <a:pt x="2939" y="1436"/>
                    </a:lnTo>
                    <a:lnTo>
                      <a:pt x="3107" y="1432"/>
                    </a:lnTo>
                    <a:lnTo>
                      <a:pt x="3321" y="1424"/>
                    </a:lnTo>
                    <a:lnTo>
                      <a:pt x="3203" y="1190"/>
                    </a:lnTo>
                    <a:lnTo>
                      <a:pt x="3203" y="946"/>
                    </a:lnTo>
                    <a:lnTo>
                      <a:pt x="2937" y="414"/>
                    </a:lnTo>
                    <a:lnTo>
                      <a:pt x="2849" y="212"/>
                    </a:lnTo>
                    <a:lnTo>
                      <a:pt x="2587" y="146"/>
                    </a:lnTo>
                    <a:lnTo>
                      <a:pt x="2533" y="56"/>
                    </a:lnTo>
                    <a:lnTo>
                      <a:pt x="2348" y="58"/>
                    </a:lnTo>
                    <a:lnTo>
                      <a:pt x="2259" y="116"/>
                    </a:lnTo>
                    <a:lnTo>
                      <a:pt x="2017" y="24"/>
                    </a:lnTo>
                    <a:lnTo>
                      <a:pt x="1862" y="42"/>
                    </a:lnTo>
                    <a:lnTo>
                      <a:pt x="1587" y="50"/>
                    </a:lnTo>
                    <a:lnTo>
                      <a:pt x="1159" y="56"/>
                    </a:lnTo>
                    <a:lnTo>
                      <a:pt x="607" y="48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Freeform 130">
                <a:extLst>
                  <a:ext uri="{FF2B5EF4-FFF2-40B4-BE49-F238E27FC236}">
                    <a16:creationId xmlns:a16="http://schemas.microsoft.com/office/drawing/2014/main" id="{A2D2FD06-DD21-444F-9FDB-AE06D93D6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6191" y="3555225"/>
                <a:ext cx="662431" cy="370578"/>
              </a:xfrm>
              <a:custGeom>
                <a:avLst/>
                <a:gdLst>
                  <a:gd name="T0" fmla="*/ 12 w 3036"/>
                  <a:gd name="T1" fmla="*/ 11 h 1646"/>
                  <a:gd name="T2" fmla="*/ 0 w 3036"/>
                  <a:gd name="T3" fmla="*/ 93 h 1646"/>
                  <a:gd name="T4" fmla="*/ 2 w 3036"/>
                  <a:gd name="T5" fmla="*/ 311 h 1646"/>
                  <a:gd name="T6" fmla="*/ 265 w 3036"/>
                  <a:gd name="T7" fmla="*/ 312 h 1646"/>
                  <a:gd name="T8" fmla="*/ 435 w 3036"/>
                  <a:gd name="T9" fmla="*/ 298 h 1646"/>
                  <a:gd name="T10" fmla="*/ 575 w 3036"/>
                  <a:gd name="T11" fmla="*/ 286 h 1646"/>
                  <a:gd name="T12" fmla="*/ 575 w 3036"/>
                  <a:gd name="T13" fmla="*/ 251 h 1646"/>
                  <a:gd name="T14" fmla="*/ 570 w 3036"/>
                  <a:gd name="T15" fmla="*/ 198 h 1646"/>
                  <a:gd name="T16" fmla="*/ 570 w 3036"/>
                  <a:gd name="T17" fmla="*/ 135 h 1646"/>
                  <a:gd name="T18" fmla="*/ 566 w 3036"/>
                  <a:gd name="T19" fmla="*/ 87 h 1646"/>
                  <a:gd name="T20" fmla="*/ 542 w 3036"/>
                  <a:gd name="T21" fmla="*/ 73 h 1646"/>
                  <a:gd name="T22" fmla="*/ 532 w 3036"/>
                  <a:gd name="T23" fmla="*/ 42 h 1646"/>
                  <a:gd name="T24" fmla="*/ 537 w 3036"/>
                  <a:gd name="T25" fmla="*/ 25 h 1646"/>
                  <a:gd name="T26" fmla="*/ 518 w 3036"/>
                  <a:gd name="T27" fmla="*/ 14 h 1646"/>
                  <a:gd name="T28" fmla="*/ 491 w 3036"/>
                  <a:gd name="T29" fmla="*/ 0 h 1646"/>
                  <a:gd name="T30" fmla="*/ 453 w 3036"/>
                  <a:gd name="T31" fmla="*/ 0 h 1646"/>
                  <a:gd name="T32" fmla="*/ 419 w 3036"/>
                  <a:gd name="T33" fmla="*/ 2 h 1646"/>
                  <a:gd name="T34" fmla="*/ 391 w 3036"/>
                  <a:gd name="T35" fmla="*/ 5 h 1646"/>
                  <a:gd name="T36" fmla="*/ 279 w 3036"/>
                  <a:gd name="T37" fmla="*/ 11 h 1646"/>
                  <a:gd name="T38" fmla="*/ 12 w 3036"/>
                  <a:gd name="T39" fmla="*/ 11 h 164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36" h="1646">
                    <a:moveTo>
                      <a:pt x="62" y="59"/>
                    </a:moveTo>
                    <a:lnTo>
                      <a:pt x="0" y="491"/>
                    </a:lnTo>
                    <a:lnTo>
                      <a:pt x="13" y="1641"/>
                    </a:lnTo>
                    <a:lnTo>
                      <a:pt x="1401" y="1646"/>
                    </a:lnTo>
                    <a:lnTo>
                      <a:pt x="2298" y="1572"/>
                    </a:lnTo>
                    <a:lnTo>
                      <a:pt x="3036" y="1509"/>
                    </a:lnTo>
                    <a:lnTo>
                      <a:pt x="3036" y="1326"/>
                    </a:lnTo>
                    <a:lnTo>
                      <a:pt x="3009" y="1043"/>
                    </a:lnTo>
                    <a:lnTo>
                      <a:pt x="3009" y="713"/>
                    </a:lnTo>
                    <a:lnTo>
                      <a:pt x="2987" y="461"/>
                    </a:lnTo>
                    <a:lnTo>
                      <a:pt x="2862" y="384"/>
                    </a:lnTo>
                    <a:lnTo>
                      <a:pt x="2807" y="221"/>
                    </a:lnTo>
                    <a:lnTo>
                      <a:pt x="2837" y="131"/>
                    </a:lnTo>
                    <a:lnTo>
                      <a:pt x="2734" y="73"/>
                    </a:lnTo>
                    <a:lnTo>
                      <a:pt x="2593" y="0"/>
                    </a:lnTo>
                    <a:lnTo>
                      <a:pt x="2392" y="2"/>
                    </a:lnTo>
                    <a:lnTo>
                      <a:pt x="2212" y="11"/>
                    </a:lnTo>
                    <a:lnTo>
                      <a:pt x="2062" y="27"/>
                    </a:lnTo>
                    <a:lnTo>
                      <a:pt x="1474" y="60"/>
                    </a:lnTo>
                    <a:lnTo>
                      <a:pt x="62" y="59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Freeform 131">
                <a:extLst>
                  <a:ext uri="{FF2B5EF4-FFF2-40B4-BE49-F238E27FC236}">
                    <a16:creationId xmlns:a16="http://schemas.microsoft.com/office/drawing/2014/main" id="{593A8CA2-A1F4-4CB0-B868-C7745C4316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1456" y="3893734"/>
                <a:ext cx="579483" cy="654450"/>
              </a:xfrm>
              <a:custGeom>
                <a:avLst/>
                <a:gdLst>
                  <a:gd name="T0" fmla="*/ 41 w 2655"/>
                  <a:gd name="T1" fmla="*/ 0 h 2904"/>
                  <a:gd name="T2" fmla="*/ 261 w 2655"/>
                  <a:gd name="T3" fmla="*/ 16 h 2904"/>
                  <a:gd name="T4" fmla="*/ 411 w 2655"/>
                  <a:gd name="T5" fmla="*/ 23 h 2904"/>
                  <a:gd name="T6" fmla="*/ 503 w 2655"/>
                  <a:gd name="T7" fmla="*/ 25 h 2904"/>
                  <a:gd name="T8" fmla="*/ 500 w 2655"/>
                  <a:gd name="T9" fmla="*/ 75 h 2904"/>
                  <a:gd name="T10" fmla="*/ 503 w 2655"/>
                  <a:gd name="T11" fmla="*/ 283 h 2904"/>
                  <a:gd name="T12" fmla="*/ 497 w 2655"/>
                  <a:gd name="T13" fmla="*/ 505 h 2904"/>
                  <a:gd name="T14" fmla="*/ 194 w 2655"/>
                  <a:gd name="T15" fmla="*/ 494 h 2904"/>
                  <a:gd name="T16" fmla="*/ 206 w 2655"/>
                  <a:gd name="T17" fmla="*/ 516 h 2904"/>
                  <a:gd name="T18" fmla="*/ 171 w 2655"/>
                  <a:gd name="T19" fmla="*/ 510 h 2904"/>
                  <a:gd name="T20" fmla="*/ 130 w 2655"/>
                  <a:gd name="T21" fmla="*/ 512 h 2904"/>
                  <a:gd name="T22" fmla="*/ 80 w 2655"/>
                  <a:gd name="T23" fmla="*/ 505 h 2904"/>
                  <a:gd name="T24" fmla="*/ 78 w 2655"/>
                  <a:gd name="T25" fmla="*/ 532 h 2904"/>
                  <a:gd name="T26" fmla="*/ 73 w 2655"/>
                  <a:gd name="T27" fmla="*/ 551 h 2904"/>
                  <a:gd name="T28" fmla="*/ 0 w 2655"/>
                  <a:gd name="T29" fmla="*/ 549 h 2904"/>
                  <a:gd name="T30" fmla="*/ 41 w 2655"/>
                  <a:gd name="T31" fmla="*/ 0 h 29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55" h="2904">
                    <a:moveTo>
                      <a:pt x="217" y="0"/>
                    </a:moveTo>
                    <a:lnTo>
                      <a:pt x="1377" y="84"/>
                    </a:lnTo>
                    <a:lnTo>
                      <a:pt x="2169" y="122"/>
                    </a:lnTo>
                    <a:lnTo>
                      <a:pt x="2653" y="132"/>
                    </a:lnTo>
                    <a:lnTo>
                      <a:pt x="2637" y="396"/>
                    </a:lnTo>
                    <a:lnTo>
                      <a:pt x="2655" y="1494"/>
                    </a:lnTo>
                    <a:lnTo>
                      <a:pt x="2625" y="2664"/>
                    </a:lnTo>
                    <a:lnTo>
                      <a:pt x="1026" y="2601"/>
                    </a:lnTo>
                    <a:lnTo>
                      <a:pt x="1086" y="2721"/>
                    </a:lnTo>
                    <a:lnTo>
                      <a:pt x="903" y="2688"/>
                    </a:lnTo>
                    <a:lnTo>
                      <a:pt x="687" y="2700"/>
                    </a:lnTo>
                    <a:lnTo>
                      <a:pt x="423" y="2664"/>
                    </a:lnTo>
                    <a:lnTo>
                      <a:pt x="411" y="2802"/>
                    </a:lnTo>
                    <a:lnTo>
                      <a:pt x="387" y="2904"/>
                    </a:lnTo>
                    <a:lnTo>
                      <a:pt x="0" y="2892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" name="Freeform 132">
                <a:extLst>
                  <a:ext uri="{FF2B5EF4-FFF2-40B4-BE49-F238E27FC236}">
                    <a16:creationId xmlns:a16="http://schemas.microsoft.com/office/drawing/2014/main" id="{7F438719-B1FE-45DF-82C4-6634893F82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7483" y="3894921"/>
                <a:ext cx="790309" cy="388394"/>
              </a:xfrm>
              <a:custGeom>
                <a:avLst/>
                <a:gdLst>
                  <a:gd name="T0" fmla="*/ 3 w 3616"/>
                  <a:gd name="T1" fmla="*/ 24 h 1724"/>
                  <a:gd name="T2" fmla="*/ 0 w 3616"/>
                  <a:gd name="T3" fmla="*/ 74 h 1724"/>
                  <a:gd name="T4" fmla="*/ 109 w 3616"/>
                  <a:gd name="T5" fmla="*/ 73 h 1724"/>
                  <a:gd name="T6" fmla="*/ 169 w 3616"/>
                  <a:gd name="T7" fmla="*/ 71 h 1724"/>
                  <a:gd name="T8" fmla="*/ 231 w 3616"/>
                  <a:gd name="T9" fmla="*/ 71 h 1724"/>
                  <a:gd name="T10" fmla="*/ 234 w 3616"/>
                  <a:gd name="T11" fmla="*/ 106 h 1724"/>
                  <a:gd name="T12" fmla="*/ 235 w 3616"/>
                  <a:gd name="T13" fmla="*/ 158 h 1724"/>
                  <a:gd name="T14" fmla="*/ 230 w 3616"/>
                  <a:gd name="T15" fmla="*/ 187 h 1724"/>
                  <a:gd name="T16" fmla="*/ 223 w 3616"/>
                  <a:gd name="T17" fmla="*/ 211 h 1724"/>
                  <a:gd name="T18" fmla="*/ 230 w 3616"/>
                  <a:gd name="T19" fmla="*/ 234 h 1724"/>
                  <a:gd name="T20" fmla="*/ 231 w 3616"/>
                  <a:gd name="T21" fmla="*/ 259 h 1724"/>
                  <a:gd name="T22" fmla="*/ 261 w 3616"/>
                  <a:gd name="T23" fmla="*/ 262 h 1724"/>
                  <a:gd name="T24" fmla="*/ 280 w 3616"/>
                  <a:gd name="T25" fmla="*/ 274 h 1724"/>
                  <a:gd name="T26" fmla="*/ 306 w 3616"/>
                  <a:gd name="T27" fmla="*/ 276 h 1724"/>
                  <a:gd name="T28" fmla="*/ 338 w 3616"/>
                  <a:gd name="T29" fmla="*/ 295 h 1724"/>
                  <a:gd name="T30" fmla="*/ 381 w 3616"/>
                  <a:gd name="T31" fmla="*/ 288 h 1724"/>
                  <a:gd name="T32" fmla="*/ 412 w 3616"/>
                  <a:gd name="T33" fmla="*/ 315 h 1724"/>
                  <a:gd name="T34" fmla="*/ 440 w 3616"/>
                  <a:gd name="T35" fmla="*/ 309 h 1724"/>
                  <a:gd name="T36" fmla="*/ 464 w 3616"/>
                  <a:gd name="T37" fmla="*/ 321 h 1724"/>
                  <a:gd name="T38" fmla="*/ 492 w 3616"/>
                  <a:gd name="T39" fmla="*/ 319 h 1724"/>
                  <a:gd name="T40" fmla="*/ 544 w 3616"/>
                  <a:gd name="T41" fmla="*/ 327 h 1724"/>
                  <a:gd name="T42" fmla="*/ 591 w 3616"/>
                  <a:gd name="T43" fmla="*/ 309 h 1724"/>
                  <a:gd name="T44" fmla="*/ 617 w 3616"/>
                  <a:gd name="T45" fmla="*/ 312 h 1724"/>
                  <a:gd name="T46" fmla="*/ 636 w 3616"/>
                  <a:gd name="T47" fmla="*/ 303 h 1724"/>
                  <a:gd name="T48" fmla="*/ 657 w 3616"/>
                  <a:gd name="T49" fmla="*/ 321 h 1724"/>
                  <a:gd name="T50" fmla="*/ 686 w 3616"/>
                  <a:gd name="T51" fmla="*/ 327 h 1724"/>
                  <a:gd name="T52" fmla="*/ 686 w 3616"/>
                  <a:gd name="T53" fmla="*/ 173 h 1724"/>
                  <a:gd name="T54" fmla="*/ 673 w 3616"/>
                  <a:gd name="T55" fmla="*/ 112 h 1724"/>
                  <a:gd name="T56" fmla="*/ 669 w 3616"/>
                  <a:gd name="T57" fmla="*/ 74 h 1724"/>
                  <a:gd name="T58" fmla="*/ 669 w 3616"/>
                  <a:gd name="T59" fmla="*/ 48 h 1724"/>
                  <a:gd name="T60" fmla="*/ 664 w 3616"/>
                  <a:gd name="T61" fmla="*/ 26 h 1724"/>
                  <a:gd name="T62" fmla="*/ 654 w 3616"/>
                  <a:gd name="T63" fmla="*/ 0 h 1724"/>
                  <a:gd name="T64" fmla="*/ 587 w 3616"/>
                  <a:gd name="T65" fmla="*/ 5 h 1724"/>
                  <a:gd name="T66" fmla="*/ 344 w 3616"/>
                  <a:gd name="T67" fmla="*/ 25 h 1724"/>
                  <a:gd name="T68" fmla="*/ 219 w 3616"/>
                  <a:gd name="T69" fmla="*/ 25 h 1724"/>
                  <a:gd name="T70" fmla="*/ 79 w 3616"/>
                  <a:gd name="T71" fmla="*/ 25 h 1724"/>
                  <a:gd name="T72" fmla="*/ 3 w 3616"/>
                  <a:gd name="T73" fmla="*/ 24 h 172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616" h="1724">
                    <a:moveTo>
                      <a:pt x="14" y="124"/>
                    </a:moveTo>
                    <a:lnTo>
                      <a:pt x="0" y="392"/>
                    </a:lnTo>
                    <a:lnTo>
                      <a:pt x="573" y="383"/>
                    </a:lnTo>
                    <a:lnTo>
                      <a:pt x="893" y="374"/>
                    </a:lnTo>
                    <a:lnTo>
                      <a:pt x="1215" y="374"/>
                    </a:lnTo>
                    <a:lnTo>
                      <a:pt x="1231" y="557"/>
                    </a:lnTo>
                    <a:lnTo>
                      <a:pt x="1241" y="831"/>
                    </a:lnTo>
                    <a:lnTo>
                      <a:pt x="1213" y="987"/>
                    </a:lnTo>
                    <a:lnTo>
                      <a:pt x="1177" y="1115"/>
                    </a:lnTo>
                    <a:lnTo>
                      <a:pt x="1213" y="1233"/>
                    </a:lnTo>
                    <a:lnTo>
                      <a:pt x="1215" y="1364"/>
                    </a:lnTo>
                    <a:lnTo>
                      <a:pt x="1378" y="1380"/>
                    </a:lnTo>
                    <a:lnTo>
                      <a:pt x="1478" y="1444"/>
                    </a:lnTo>
                    <a:lnTo>
                      <a:pt x="1615" y="1453"/>
                    </a:lnTo>
                    <a:lnTo>
                      <a:pt x="1780" y="1553"/>
                    </a:lnTo>
                    <a:lnTo>
                      <a:pt x="2009" y="1517"/>
                    </a:lnTo>
                    <a:lnTo>
                      <a:pt x="2173" y="1663"/>
                    </a:lnTo>
                    <a:lnTo>
                      <a:pt x="2319" y="1627"/>
                    </a:lnTo>
                    <a:lnTo>
                      <a:pt x="2446" y="1694"/>
                    </a:lnTo>
                    <a:lnTo>
                      <a:pt x="2594" y="1681"/>
                    </a:lnTo>
                    <a:lnTo>
                      <a:pt x="2866" y="1724"/>
                    </a:lnTo>
                    <a:lnTo>
                      <a:pt x="3115" y="1627"/>
                    </a:lnTo>
                    <a:lnTo>
                      <a:pt x="3252" y="1645"/>
                    </a:lnTo>
                    <a:lnTo>
                      <a:pt x="3353" y="1599"/>
                    </a:lnTo>
                    <a:lnTo>
                      <a:pt x="3462" y="1691"/>
                    </a:lnTo>
                    <a:lnTo>
                      <a:pt x="3616" y="1724"/>
                    </a:lnTo>
                    <a:lnTo>
                      <a:pt x="3616" y="914"/>
                    </a:lnTo>
                    <a:lnTo>
                      <a:pt x="3545" y="593"/>
                    </a:lnTo>
                    <a:lnTo>
                      <a:pt x="3526" y="392"/>
                    </a:lnTo>
                    <a:lnTo>
                      <a:pt x="3526" y="254"/>
                    </a:lnTo>
                    <a:lnTo>
                      <a:pt x="3499" y="136"/>
                    </a:lnTo>
                    <a:lnTo>
                      <a:pt x="3446" y="0"/>
                    </a:lnTo>
                    <a:lnTo>
                      <a:pt x="3096" y="28"/>
                    </a:lnTo>
                    <a:lnTo>
                      <a:pt x="1814" y="134"/>
                    </a:lnTo>
                    <a:lnTo>
                      <a:pt x="1155" y="134"/>
                    </a:lnTo>
                    <a:lnTo>
                      <a:pt x="416" y="130"/>
                    </a:lnTo>
                    <a:lnTo>
                      <a:pt x="14" y="124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Freeform 133">
                <a:extLst>
                  <a:ext uri="{FF2B5EF4-FFF2-40B4-BE49-F238E27FC236}">
                    <a16:creationId xmlns:a16="http://schemas.microsoft.com/office/drawing/2014/main" id="{6A72AC74-4E25-4E7C-AA13-5E1F05263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6107" y="3979252"/>
                <a:ext cx="1256891" cy="1212691"/>
              </a:xfrm>
              <a:custGeom>
                <a:avLst/>
                <a:gdLst>
                  <a:gd name="T0" fmla="*/ 11 w 5759"/>
                  <a:gd name="T1" fmla="*/ 444 h 5383"/>
                  <a:gd name="T2" fmla="*/ 68 w 5759"/>
                  <a:gd name="T3" fmla="*/ 494 h 5383"/>
                  <a:gd name="T4" fmla="*/ 108 w 5759"/>
                  <a:gd name="T5" fmla="*/ 540 h 5383"/>
                  <a:gd name="T6" fmla="*/ 137 w 5759"/>
                  <a:gd name="T7" fmla="*/ 574 h 5383"/>
                  <a:gd name="T8" fmla="*/ 163 w 5759"/>
                  <a:gd name="T9" fmla="*/ 636 h 5383"/>
                  <a:gd name="T10" fmla="*/ 205 w 5759"/>
                  <a:gd name="T11" fmla="*/ 693 h 5383"/>
                  <a:gd name="T12" fmla="*/ 271 w 5759"/>
                  <a:gd name="T13" fmla="*/ 730 h 5383"/>
                  <a:gd name="T14" fmla="*/ 313 w 5759"/>
                  <a:gd name="T15" fmla="*/ 710 h 5383"/>
                  <a:gd name="T16" fmla="*/ 353 w 5759"/>
                  <a:gd name="T17" fmla="*/ 666 h 5383"/>
                  <a:gd name="T18" fmla="*/ 412 w 5759"/>
                  <a:gd name="T19" fmla="*/ 661 h 5383"/>
                  <a:gd name="T20" fmla="*/ 488 w 5759"/>
                  <a:gd name="T21" fmla="*/ 727 h 5383"/>
                  <a:gd name="T22" fmla="*/ 563 w 5759"/>
                  <a:gd name="T23" fmla="*/ 841 h 5383"/>
                  <a:gd name="T24" fmla="*/ 606 w 5759"/>
                  <a:gd name="T25" fmla="*/ 909 h 5383"/>
                  <a:gd name="T26" fmla="*/ 637 w 5759"/>
                  <a:gd name="T27" fmla="*/ 983 h 5383"/>
                  <a:gd name="T28" fmla="*/ 745 w 5759"/>
                  <a:gd name="T29" fmla="*/ 1018 h 5383"/>
                  <a:gd name="T30" fmla="*/ 811 w 5759"/>
                  <a:gd name="T31" fmla="*/ 1021 h 5383"/>
                  <a:gd name="T32" fmla="*/ 794 w 5759"/>
                  <a:gd name="T33" fmla="*/ 979 h 5383"/>
                  <a:gd name="T34" fmla="*/ 768 w 5759"/>
                  <a:gd name="T35" fmla="*/ 938 h 5383"/>
                  <a:gd name="T36" fmla="*/ 773 w 5759"/>
                  <a:gd name="T37" fmla="*/ 892 h 5383"/>
                  <a:gd name="T38" fmla="*/ 777 w 5759"/>
                  <a:gd name="T39" fmla="*/ 868 h 5383"/>
                  <a:gd name="T40" fmla="*/ 762 w 5759"/>
                  <a:gd name="T41" fmla="*/ 830 h 5383"/>
                  <a:gd name="T42" fmla="*/ 779 w 5759"/>
                  <a:gd name="T43" fmla="*/ 796 h 5383"/>
                  <a:gd name="T44" fmla="*/ 830 w 5759"/>
                  <a:gd name="T45" fmla="*/ 762 h 5383"/>
                  <a:gd name="T46" fmla="*/ 859 w 5759"/>
                  <a:gd name="T47" fmla="*/ 739 h 5383"/>
                  <a:gd name="T48" fmla="*/ 930 w 5759"/>
                  <a:gd name="T49" fmla="*/ 725 h 5383"/>
                  <a:gd name="T50" fmla="*/ 955 w 5759"/>
                  <a:gd name="T51" fmla="*/ 688 h 5383"/>
                  <a:gd name="T52" fmla="*/ 967 w 5759"/>
                  <a:gd name="T53" fmla="*/ 636 h 5383"/>
                  <a:gd name="T54" fmla="*/ 1001 w 5759"/>
                  <a:gd name="T55" fmla="*/ 653 h 5383"/>
                  <a:gd name="T56" fmla="*/ 1080 w 5759"/>
                  <a:gd name="T57" fmla="*/ 625 h 5383"/>
                  <a:gd name="T58" fmla="*/ 1075 w 5759"/>
                  <a:gd name="T59" fmla="*/ 523 h 5383"/>
                  <a:gd name="T60" fmla="*/ 1083 w 5759"/>
                  <a:gd name="T61" fmla="*/ 469 h 5383"/>
                  <a:gd name="T62" fmla="*/ 1049 w 5759"/>
                  <a:gd name="T63" fmla="*/ 422 h 5383"/>
                  <a:gd name="T64" fmla="*/ 1038 w 5759"/>
                  <a:gd name="T65" fmla="*/ 367 h 5383"/>
                  <a:gd name="T66" fmla="*/ 1038 w 5759"/>
                  <a:gd name="T67" fmla="*/ 317 h 5383"/>
                  <a:gd name="T68" fmla="*/ 1036 w 5759"/>
                  <a:gd name="T69" fmla="*/ 277 h 5383"/>
                  <a:gd name="T70" fmla="*/ 991 w 5759"/>
                  <a:gd name="T71" fmla="*/ 256 h 5383"/>
                  <a:gd name="T72" fmla="*/ 940 w 5759"/>
                  <a:gd name="T73" fmla="*/ 233 h 5383"/>
                  <a:gd name="T74" fmla="*/ 895 w 5759"/>
                  <a:gd name="T75" fmla="*/ 237 h 5383"/>
                  <a:gd name="T76" fmla="*/ 797 w 5759"/>
                  <a:gd name="T77" fmla="*/ 248 h 5383"/>
                  <a:gd name="T78" fmla="*/ 744 w 5759"/>
                  <a:gd name="T79" fmla="*/ 237 h 5383"/>
                  <a:gd name="T80" fmla="*/ 686 w 5759"/>
                  <a:gd name="T81" fmla="*/ 217 h 5383"/>
                  <a:gd name="T82" fmla="*/ 611 w 5759"/>
                  <a:gd name="T83" fmla="*/ 205 h 5383"/>
                  <a:gd name="T84" fmla="*/ 566 w 5759"/>
                  <a:gd name="T85" fmla="*/ 191 h 5383"/>
                  <a:gd name="T86" fmla="*/ 535 w 5759"/>
                  <a:gd name="T87" fmla="*/ 163 h 5383"/>
                  <a:gd name="T88" fmla="*/ 535 w 5759"/>
                  <a:gd name="T89" fmla="*/ 118 h 5383"/>
                  <a:gd name="T90" fmla="*/ 539 w 5759"/>
                  <a:gd name="T91" fmla="*/ 38 h 5383"/>
                  <a:gd name="T92" fmla="*/ 473 w 5759"/>
                  <a:gd name="T93" fmla="*/ 0 h 5383"/>
                  <a:gd name="T94" fmla="*/ 305 w 5759"/>
                  <a:gd name="T95" fmla="*/ 3 h 5383"/>
                  <a:gd name="T96" fmla="*/ 303 w 5759"/>
                  <a:gd name="T97" fmla="*/ 433 h 538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759" h="5383">
                    <a:moveTo>
                      <a:pt x="0" y="2219"/>
                    </a:moveTo>
                    <a:lnTo>
                      <a:pt x="60" y="2339"/>
                    </a:lnTo>
                    <a:lnTo>
                      <a:pt x="199" y="2439"/>
                    </a:lnTo>
                    <a:lnTo>
                      <a:pt x="361" y="2605"/>
                    </a:lnTo>
                    <a:lnTo>
                      <a:pt x="421" y="2755"/>
                    </a:lnTo>
                    <a:lnTo>
                      <a:pt x="571" y="2845"/>
                    </a:lnTo>
                    <a:lnTo>
                      <a:pt x="661" y="2875"/>
                    </a:lnTo>
                    <a:lnTo>
                      <a:pt x="721" y="3025"/>
                    </a:lnTo>
                    <a:lnTo>
                      <a:pt x="841" y="3175"/>
                    </a:lnTo>
                    <a:lnTo>
                      <a:pt x="863" y="3351"/>
                    </a:lnTo>
                    <a:lnTo>
                      <a:pt x="951" y="3519"/>
                    </a:lnTo>
                    <a:lnTo>
                      <a:pt x="1081" y="3655"/>
                    </a:lnTo>
                    <a:lnTo>
                      <a:pt x="1261" y="3685"/>
                    </a:lnTo>
                    <a:lnTo>
                      <a:pt x="1431" y="3847"/>
                    </a:lnTo>
                    <a:lnTo>
                      <a:pt x="1535" y="3815"/>
                    </a:lnTo>
                    <a:lnTo>
                      <a:pt x="1651" y="3745"/>
                    </a:lnTo>
                    <a:lnTo>
                      <a:pt x="1681" y="3595"/>
                    </a:lnTo>
                    <a:lnTo>
                      <a:pt x="1863" y="3511"/>
                    </a:lnTo>
                    <a:lnTo>
                      <a:pt x="1981" y="3415"/>
                    </a:lnTo>
                    <a:lnTo>
                      <a:pt x="2175" y="3487"/>
                    </a:lnTo>
                    <a:lnTo>
                      <a:pt x="2319" y="3567"/>
                    </a:lnTo>
                    <a:lnTo>
                      <a:pt x="2575" y="3831"/>
                    </a:lnTo>
                    <a:lnTo>
                      <a:pt x="2735" y="4095"/>
                    </a:lnTo>
                    <a:lnTo>
                      <a:pt x="2972" y="4435"/>
                    </a:lnTo>
                    <a:lnTo>
                      <a:pt x="3122" y="4555"/>
                    </a:lnTo>
                    <a:lnTo>
                      <a:pt x="3199" y="4791"/>
                    </a:lnTo>
                    <a:lnTo>
                      <a:pt x="3327" y="5023"/>
                    </a:lnTo>
                    <a:lnTo>
                      <a:pt x="3362" y="5185"/>
                    </a:lnTo>
                    <a:lnTo>
                      <a:pt x="3631" y="5279"/>
                    </a:lnTo>
                    <a:lnTo>
                      <a:pt x="3932" y="5365"/>
                    </a:lnTo>
                    <a:lnTo>
                      <a:pt x="4119" y="5383"/>
                    </a:lnTo>
                    <a:lnTo>
                      <a:pt x="4279" y="5383"/>
                    </a:lnTo>
                    <a:lnTo>
                      <a:pt x="4207" y="5271"/>
                    </a:lnTo>
                    <a:lnTo>
                      <a:pt x="4191" y="5159"/>
                    </a:lnTo>
                    <a:lnTo>
                      <a:pt x="4119" y="5079"/>
                    </a:lnTo>
                    <a:lnTo>
                      <a:pt x="4052" y="4945"/>
                    </a:lnTo>
                    <a:lnTo>
                      <a:pt x="4079" y="4839"/>
                    </a:lnTo>
                    <a:lnTo>
                      <a:pt x="4082" y="4705"/>
                    </a:lnTo>
                    <a:lnTo>
                      <a:pt x="3975" y="4639"/>
                    </a:lnTo>
                    <a:lnTo>
                      <a:pt x="4103" y="4575"/>
                    </a:lnTo>
                    <a:lnTo>
                      <a:pt x="4112" y="4435"/>
                    </a:lnTo>
                    <a:lnTo>
                      <a:pt x="4022" y="4375"/>
                    </a:lnTo>
                    <a:lnTo>
                      <a:pt x="4202" y="4345"/>
                    </a:lnTo>
                    <a:lnTo>
                      <a:pt x="4112" y="4195"/>
                    </a:lnTo>
                    <a:lnTo>
                      <a:pt x="4322" y="4165"/>
                    </a:lnTo>
                    <a:lnTo>
                      <a:pt x="4382" y="4015"/>
                    </a:lnTo>
                    <a:lnTo>
                      <a:pt x="4472" y="4015"/>
                    </a:lnTo>
                    <a:lnTo>
                      <a:pt x="4532" y="3895"/>
                    </a:lnTo>
                    <a:lnTo>
                      <a:pt x="4772" y="3895"/>
                    </a:lnTo>
                    <a:lnTo>
                      <a:pt x="4911" y="3823"/>
                    </a:lnTo>
                    <a:lnTo>
                      <a:pt x="5042" y="3745"/>
                    </a:lnTo>
                    <a:lnTo>
                      <a:pt x="5042" y="3625"/>
                    </a:lnTo>
                    <a:lnTo>
                      <a:pt x="5192" y="3535"/>
                    </a:lnTo>
                    <a:lnTo>
                      <a:pt x="5102" y="3355"/>
                    </a:lnTo>
                    <a:lnTo>
                      <a:pt x="5252" y="3325"/>
                    </a:lnTo>
                    <a:lnTo>
                      <a:pt x="5282" y="3445"/>
                    </a:lnTo>
                    <a:lnTo>
                      <a:pt x="5463" y="3391"/>
                    </a:lnTo>
                    <a:lnTo>
                      <a:pt x="5702" y="3295"/>
                    </a:lnTo>
                    <a:lnTo>
                      <a:pt x="5695" y="3031"/>
                    </a:lnTo>
                    <a:lnTo>
                      <a:pt x="5672" y="2755"/>
                    </a:lnTo>
                    <a:lnTo>
                      <a:pt x="5759" y="2671"/>
                    </a:lnTo>
                    <a:lnTo>
                      <a:pt x="5719" y="2471"/>
                    </a:lnTo>
                    <a:lnTo>
                      <a:pt x="5612" y="2305"/>
                    </a:lnTo>
                    <a:lnTo>
                      <a:pt x="5535" y="2223"/>
                    </a:lnTo>
                    <a:lnTo>
                      <a:pt x="5462" y="2035"/>
                    </a:lnTo>
                    <a:lnTo>
                      <a:pt x="5479" y="1935"/>
                    </a:lnTo>
                    <a:lnTo>
                      <a:pt x="5463" y="1799"/>
                    </a:lnTo>
                    <a:lnTo>
                      <a:pt x="5479" y="1671"/>
                    </a:lnTo>
                    <a:lnTo>
                      <a:pt x="5439" y="1559"/>
                    </a:lnTo>
                    <a:lnTo>
                      <a:pt x="5471" y="1463"/>
                    </a:lnTo>
                    <a:lnTo>
                      <a:pt x="5432" y="1345"/>
                    </a:lnTo>
                    <a:lnTo>
                      <a:pt x="5231" y="1351"/>
                    </a:lnTo>
                    <a:lnTo>
                      <a:pt x="5075" y="1317"/>
                    </a:lnTo>
                    <a:lnTo>
                      <a:pt x="4964" y="1226"/>
                    </a:lnTo>
                    <a:lnTo>
                      <a:pt x="4865" y="1271"/>
                    </a:lnTo>
                    <a:lnTo>
                      <a:pt x="4727" y="1251"/>
                    </a:lnTo>
                    <a:lnTo>
                      <a:pt x="4479" y="1350"/>
                    </a:lnTo>
                    <a:lnTo>
                      <a:pt x="4208" y="1305"/>
                    </a:lnTo>
                    <a:lnTo>
                      <a:pt x="4055" y="1319"/>
                    </a:lnTo>
                    <a:lnTo>
                      <a:pt x="3927" y="1251"/>
                    </a:lnTo>
                    <a:lnTo>
                      <a:pt x="3786" y="1287"/>
                    </a:lnTo>
                    <a:lnTo>
                      <a:pt x="3620" y="1143"/>
                    </a:lnTo>
                    <a:lnTo>
                      <a:pt x="3392" y="1179"/>
                    </a:lnTo>
                    <a:lnTo>
                      <a:pt x="3227" y="1079"/>
                    </a:lnTo>
                    <a:lnTo>
                      <a:pt x="3084" y="1068"/>
                    </a:lnTo>
                    <a:lnTo>
                      <a:pt x="2988" y="1005"/>
                    </a:lnTo>
                    <a:lnTo>
                      <a:pt x="2828" y="989"/>
                    </a:lnTo>
                    <a:lnTo>
                      <a:pt x="2823" y="858"/>
                    </a:lnTo>
                    <a:lnTo>
                      <a:pt x="2786" y="740"/>
                    </a:lnTo>
                    <a:lnTo>
                      <a:pt x="2823" y="620"/>
                    </a:lnTo>
                    <a:lnTo>
                      <a:pt x="2852" y="458"/>
                    </a:lnTo>
                    <a:lnTo>
                      <a:pt x="2843" y="198"/>
                    </a:lnTo>
                    <a:lnTo>
                      <a:pt x="2825" y="0"/>
                    </a:lnTo>
                    <a:lnTo>
                      <a:pt x="2498" y="0"/>
                    </a:lnTo>
                    <a:lnTo>
                      <a:pt x="2156" y="9"/>
                    </a:lnTo>
                    <a:lnTo>
                      <a:pt x="1611" y="18"/>
                    </a:lnTo>
                    <a:lnTo>
                      <a:pt x="1629" y="1167"/>
                    </a:lnTo>
                    <a:lnTo>
                      <a:pt x="1598" y="2282"/>
                    </a:lnTo>
                    <a:lnTo>
                      <a:pt x="0" y="2219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Freeform 134">
                <a:extLst>
                  <a:ext uri="{FF2B5EF4-FFF2-40B4-BE49-F238E27FC236}">
                    <a16:creationId xmlns:a16="http://schemas.microsoft.com/office/drawing/2014/main" id="{56E7F235-60B6-4E40-8FAF-A556BF2999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4849" y="2512381"/>
                <a:ext cx="569115" cy="671078"/>
              </a:xfrm>
              <a:custGeom>
                <a:avLst/>
                <a:gdLst>
                  <a:gd name="T0" fmla="*/ 0 w 2604"/>
                  <a:gd name="T1" fmla="*/ 45 h 2977"/>
                  <a:gd name="T2" fmla="*/ 31 w 2604"/>
                  <a:gd name="T3" fmla="*/ 46 h 2977"/>
                  <a:gd name="T4" fmla="*/ 64 w 2604"/>
                  <a:gd name="T5" fmla="*/ 43 h 2977"/>
                  <a:gd name="T6" fmla="*/ 91 w 2604"/>
                  <a:gd name="T7" fmla="*/ 46 h 2977"/>
                  <a:gd name="T8" fmla="*/ 117 w 2604"/>
                  <a:gd name="T9" fmla="*/ 40 h 2977"/>
                  <a:gd name="T10" fmla="*/ 117 w 2604"/>
                  <a:gd name="T11" fmla="*/ 0 h 2977"/>
                  <a:gd name="T12" fmla="*/ 137 w 2604"/>
                  <a:gd name="T13" fmla="*/ 5 h 2977"/>
                  <a:gd name="T14" fmla="*/ 125 w 2604"/>
                  <a:gd name="T15" fmla="*/ 25 h 2977"/>
                  <a:gd name="T16" fmla="*/ 134 w 2604"/>
                  <a:gd name="T17" fmla="*/ 40 h 2977"/>
                  <a:gd name="T18" fmla="*/ 163 w 2604"/>
                  <a:gd name="T19" fmla="*/ 51 h 2977"/>
                  <a:gd name="T20" fmla="*/ 184 w 2604"/>
                  <a:gd name="T21" fmla="*/ 61 h 2977"/>
                  <a:gd name="T22" fmla="*/ 225 w 2604"/>
                  <a:gd name="T23" fmla="*/ 68 h 2977"/>
                  <a:gd name="T24" fmla="*/ 265 w 2604"/>
                  <a:gd name="T25" fmla="*/ 68 h 2977"/>
                  <a:gd name="T26" fmla="*/ 282 w 2604"/>
                  <a:gd name="T27" fmla="*/ 57 h 2977"/>
                  <a:gd name="T28" fmla="*/ 305 w 2604"/>
                  <a:gd name="T29" fmla="*/ 74 h 2977"/>
                  <a:gd name="T30" fmla="*/ 339 w 2604"/>
                  <a:gd name="T31" fmla="*/ 80 h 2977"/>
                  <a:gd name="T32" fmla="*/ 373 w 2604"/>
                  <a:gd name="T33" fmla="*/ 97 h 2977"/>
                  <a:gd name="T34" fmla="*/ 407 w 2604"/>
                  <a:gd name="T35" fmla="*/ 85 h 2977"/>
                  <a:gd name="T36" fmla="*/ 419 w 2604"/>
                  <a:gd name="T37" fmla="*/ 93 h 2977"/>
                  <a:gd name="T38" fmla="*/ 447 w 2604"/>
                  <a:gd name="T39" fmla="*/ 91 h 2977"/>
                  <a:gd name="T40" fmla="*/ 469 w 2604"/>
                  <a:gd name="T41" fmla="*/ 91 h 2977"/>
                  <a:gd name="T42" fmla="*/ 494 w 2604"/>
                  <a:gd name="T43" fmla="*/ 90 h 2977"/>
                  <a:gd name="T44" fmla="*/ 492 w 2604"/>
                  <a:gd name="T45" fmla="*/ 94 h 2977"/>
                  <a:gd name="T46" fmla="*/ 428 w 2604"/>
                  <a:gd name="T47" fmla="*/ 136 h 2977"/>
                  <a:gd name="T48" fmla="*/ 402 w 2604"/>
                  <a:gd name="T49" fmla="*/ 160 h 2977"/>
                  <a:gd name="T50" fmla="*/ 390 w 2604"/>
                  <a:gd name="T51" fmla="*/ 188 h 2977"/>
                  <a:gd name="T52" fmla="*/ 351 w 2604"/>
                  <a:gd name="T53" fmla="*/ 216 h 2977"/>
                  <a:gd name="T54" fmla="*/ 328 w 2604"/>
                  <a:gd name="T55" fmla="*/ 245 h 2977"/>
                  <a:gd name="T56" fmla="*/ 339 w 2604"/>
                  <a:gd name="T57" fmla="*/ 279 h 2977"/>
                  <a:gd name="T58" fmla="*/ 319 w 2604"/>
                  <a:gd name="T59" fmla="*/ 307 h 2977"/>
                  <a:gd name="T60" fmla="*/ 299 w 2604"/>
                  <a:gd name="T61" fmla="*/ 330 h 2977"/>
                  <a:gd name="T62" fmla="*/ 322 w 2604"/>
                  <a:gd name="T63" fmla="*/ 359 h 2977"/>
                  <a:gd name="T64" fmla="*/ 319 w 2604"/>
                  <a:gd name="T65" fmla="*/ 400 h 2977"/>
                  <a:gd name="T66" fmla="*/ 311 w 2604"/>
                  <a:gd name="T67" fmla="*/ 421 h 2977"/>
                  <a:gd name="T68" fmla="*/ 330 w 2604"/>
                  <a:gd name="T69" fmla="*/ 430 h 2977"/>
                  <a:gd name="T70" fmla="*/ 356 w 2604"/>
                  <a:gd name="T71" fmla="*/ 427 h 2977"/>
                  <a:gd name="T72" fmla="*/ 393 w 2604"/>
                  <a:gd name="T73" fmla="*/ 460 h 2977"/>
                  <a:gd name="T74" fmla="*/ 453 w 2604"/>
                  <a:gd name="T75" fmla="*/ 501 h 2977"/>
                  <a:gd name="T76" fmla="*/ 442 w 2604"/>
                  <a:gd name="T77" fmla="*/ 530 h 2977"/>
                  <a:gd name="T78" fmla="*/ 75 w 2604"/>
                  <a:gd name="T79" fmla="*/ 565 h 2977"/>
                  <a:gd name="T80" fmla="*/ 80 w 2604"/>
                  <a:gd name="T81" fmla="*/ 513 h 2977"/>
                  <a:gd name="T82" fmla="*/ 73 w 2604"/>
                  <a:gd name="T83" fmla="*/ 403 h 2977"/>
                  <a:gd name="T84" fmla="*/ 49 w 2604"/>
                  <a:gd name="T85" fmla="*/ 374 h 2977"/>
                  <a:gd name="T86" fmla="*/ 56 w 2604"/>
                  <a:gd name="T87" fmla="*/ 353 h 2977"/>
                  <a:gd name="T88" fmla="*/ 53 w 2604"/>
                  <a:gd name="T89" fmla="*/ 330 h 2977"/>
                  <a:gd name="T90" fmla="*/ 43 w 2604"/>
                  <a:gd name="T91" fmla="*/ 263 h 2977"/>
                  <a:gd name="T92" fmla="*/ 34 w 2604"/>
                  <a:gd name="T93" fmla="*/ 176 h 2977"/>
                  <a:gd name="T94" fmla="*/ 11 w 2604"/>
                  <a:gd name="T95" fmla="*/ 145 h 2977"/>
                  <a:gd name="T96" fmla="*/ 5 w 2604"/>
                  <a:gd name="T97" fmla="*/ 106 h 2977"/>
                  <a:gd name="T98" fmla="*/ 0 w 2604"/>
                  <a:gd name="T99" fmla="*/ 45 h 29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604" h="2977">
                    <a:moveTo>
                      <a:pt x="0" y="239"/>
                    </a:moveTo>
                    <a:lnTo>
                      <a:pt x="161" y="242"/>
                    </a:lnTo>
                    <a:lnTo>
                      <a:pt x="337" y="226"/>
                    </a:lnTo>
                    <a:lnTo>
                      <a:pt x="481" y="242"/>
                    </a:lnTo>
                    <a:lnTo>
                      <a:pt x="617" y="210"/>
                    </a:lnTo>
                    <a:lnTo>
                      <a:pt x="617" y="0"/>
                    </a:lnTo>
                    <a:lnTo>
                      <a:pt x="721" y="26"/>
                    </a:lnTo>
                    <a:lnTo>
                      <a:pt x="657" y="130"/>
                    </a:lnTo>
                    <a:lnTo>
                      <a:pt x="705" y="210"/>
                    </a:lnTo>
                    <a:lnTo>
                      <a:pt x="857" y="270"/>
                    </a:lnTo>
                    <a:lnTo>
                      <a:pt x="969" y="322"/>
                    </a:lnTo>
                    <a:lnTo>
                      <a:pt x="1187" y="360"/>
                    </a:lnTo>
                    <a:lnTo>
                      <a:pt x="1398" y="360"/>
                    </a:lnTo>
                    <a:lnTo>
                      <a:pt x="1488" y="300"/>
                    </a:lnTo>
                    <a:lnTo>
                      <a:pt x="1608" y="390"/>
                    </a:lnTo>
                    <a:lnTo>
                      <a:pt x="1788" y="420"/>
                    </a:lnTo>
                    <a:lnTo>
                      <a:pt x="1968" y="510"/>
                    </a:lnTo>
                    <a:lnTo>
                      <a:pt x="2148" y="450"/>
                    </a:lnTo>
                    <a:lnTo>
                      <a:pt x="2209" y="490"/>
                    </a:lnTo>
                    <a:lnTo>
                      <a:pt x="2358" y="480"/>
                    </a:lnTo>
                    <a:lnTo>
                      <a:pt x="2473" y="482"/>
                    </a:lnTo>
                    <a:lnTo>
                      <a:pt x="2604" y="476"/>
                    </a:lnTo>
                    <a:lnTo>
                      <a:pt x="2596" y="497"/>
                    </a:lnTo>
                    <a:lnTo>
                      <a:pt x="2257" y="714"/>
                    </a:lnTo>
                    <a:lnTo>
                      <a:pt x="2121" y="842"/>
                    </a:lnTo>
                    <a:lnTo>
                      <a:pt x="2058" y="990"/>
                    </a:lnTo>
                    <a:lnTo>
                      <a:pt x="1848" y="1140"/>
                    </a:lnTo>
                    <a:lnTo>
                      <a:pt x="1728" y="1290"/>
                    </a:lnTo>
                    <a:lnTo>
                      <a:pt x="1788" y="1470"/>
                    </a:lnTo>
                    <a:lnTo>
                      <a:pt x="1681" y="1618"/>
                    </a:lnTo>
                    <a:lnTo>
                      <a:pt x="1578" y="1740"/>
                    </a:lnTo>
                    <a:lnTo>
                      <a:pt x="1698" y="1890"/>
                    </a:lnTo>
                    <a:lnTo>
                      <a:pt x="1681" y="2106"/>
                    </a:lnTo>
                    <a:lnTo>
                      <a:pt x="1638" y="2220"/>
                    </a:lnTo>
                    <a:lnTo>
                      <a:pt x="1737" y="2266"/>
                    </a:lnTo>
                    <a:lnTo>
                      <a:pt x="1878" y="2250"/>
                    </a:lnTo>
                    <a:lnTo>
                      <a:pt x="2073" y="2426"/>
                    </a:lnTo>
                    <a:lnTo>
                      <a:pt x="2388" y="2640"/>
                    </a:lnTo>
                    <a:lnTo>
                      <a:pt x="2329" y="2794"/>
                    </a:lnTo>
                    <a:lnTo>
                      <a:pt x="394" y="2977"/>
                    </a:lnTo>
                    <a:lnTo>
                      <a:pt x="421" y="2701"/>
                    </a:lnTo>
                    <a:lnTo>
                      <a:pt x="385" y="2123"/>
                    </a:lnTo>
                    <a:lnTo>
                      <a:pt x="256" y="1969"/>
                    </a:lnTo>
                    <a:lnTo>
                      <a:pt x="294" y="1862"/>
                    </a:lnTo>
                    <a:lnTo>
                      <a:pt x="282" y="1741"/>
                    </a:lnTo>
                    <a:lnTo>
                      <a:pt x="229" y="1387"/>
                    </a:lnTo>
                    <a:lnTo>
                      <a:pt x="181" y="928"/>
                    </a:lnTo>
                    <a:lnTo>
                      <a:pt x="60" y="763"/>
                    </a:lnTo>
                    <a:lnTo>
                      <a:pt x="25" y="556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Freeform 135">
                <a:extLst>
                  <a:ext uri="{FF2B5EF4-FFF2-40B4-BE49-F238E27FC236}">
                    <a16:creationId xmlns:a16="http://schemas.microsoft.com/office/drawing/2014/main" id="{891E0314-FB1A-4767-8A19-BE6F47A68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0464" y="2754683"/>
                <a:ext cx="480407" cy="488165"/>
              </a:xfrm>
              <a:custGeom>
                <a:avLst/>
                <a:gdLst>
                  <a:gd name="T0" fmla="*/ 51 w 2202"/>
                  <a:gd name="T1" fmla="*/ 13 h 2170"/>
                  <a:gd name="T2" fmla="*/ 28 w 2202"/>
                  <a:gd name="T3" fmla="*/ 41 h 2170"/>
                  <a:gd name="T4" fmla="*/ 40 w 2202"/>
                  <a:gd name="T5" fmla="*/ 76 h 2170"/>
                  <a:gd name="T6" fmla="*/ 19 w 2202"/>
                  <a:gd name="T7" fmla="*/ 103 h 2170"/>
                  <a:gd name="T8" fmla="*/ 0 w 2202"/>
                  <a:gd name="T9" fmla="*/ 126 h 2170"/>
                  <a:gd name="T10" fmla="*/ 23 w 2202"/>
                  <a:gd name="T11" fmla="*/ 155 h 2170"/>
                  <a:gd name="T12" fmla="*/ 19 w 2202"/>
                  <a:gd name="T13" fmla="*/ 196 h 2170"/>
                  <a:gd name="T14" fmla="*/ 11 w 2202"/>
                  <a:gd name="T15" fmla="*/ 217 h 2170"/>
                  <a:gd name="T16" fmla="*/ 30 w 2202"/>
                  <a:gd name="T17" fmla="*/ 226 h 2170"/>
                  <a:gd name="T18" fmla="*/ 56 w 2202"/>
                  <a:gd name="T19" fmla="*/ 223 h 2170"/>
                  <a:gd name="T20" fmla="*/ 95 w 2202"/>
                  <a:gd name="T21" fmla="*/ 257 h 2170"/>
                  <a:gd name="T22" fmla="*/ 153 w 2202"/>
                  <a:gd name="T23" fmla="*/ 297 h 2170"/>
                  <a:gd name="T24" fmla="*/ 142 w 2202"/>
                  <a:gd name="T25" fmla="*/ 326 h 2170"/>
                  <a:gd name="T26" fmla="*/ 154 w 2202"/>
                  <a:gd name="T27" fmla="*/ 341 h 2170"/>
                  <a:gd name="T28" fmla="*/ 154 w 2202"/>
                  <a:gd name="T29" fmla="*/ 367 h 2170"/>
                  <a:gd name="T30" fmla="*/ 162 w 2202"/>
                  <a:gd name="T31" fmla="*/ 391 h 2170"/>
                  <a:gd name="T32" fmla="*/ 186 w 2202"/>
                  <a:gd name="T33" fmla="*/ 402 h 2170"/>
                  <a:gd name="T34" fmla="*/ 204 w 2202"/>
                  <a:gd name="T35" fmla="*/ 411 h 2170"/>
                  <a:gd name="T36" fmla="*/ 400 w 2202"/>
                  <a:gd name="T37" fmla="*/ 381 h 2170"/>
                  <a:gd name="T38" fmla="*/ 400 w 2202"/>
                  <a:gd name="T39" fmla="*/ 341 h 2170"/>
                  <a:gd name="T40" fmla="*/ 383 w 2202"/>
                  <a:gd name="T41" fmla="*/ 324 h 2170"/>
                  <a:gd name="T42" fmla="*/ 380 w 2202"/>
                  <a:gd name="T43" fmla="*/ 294 h 2170"/>
                  <a:gd name="T44" fmla="*/ 383 w 2202"/>
                  <a:gd name="T45" fmla="*/ 267 h 2170"/>
                  <a:gd name="T46" fmla="*/ 389 w 2202"/>
                  <a:gd name="T47" fmla="*/ 256 h 2170"/>
                  <a:gd name="T48" fmla="*/ 383 w 2202"/>
                  <a:gd name="T49" fmla="*/ 227 h 2170"/>
                  <a:gd name="T50" fmla="*/ 389 w 2202"/>
                  <a:gd name="T51" fmla="*/ 205 h 2170"/>
                  <a:gd name="T52" fmla="*/ 389 w 2202"/>
                  <a:gd name="T53" fmla="*/ 188 h 2170"/>
                  <a:gd name="T54" fmla="*/ 417 w 2202"/>
                  <a:gd name="T55" fmla="*/ 125 h 2170"/>
                  <a:gd name="T56" fmla="*/ 411 w 2202"/>
                  <a:gd name="T57" fmla="*/ 108 h 2170"/>
                  <a:gd name="T58" fmla="*/ 400 w 2202"/>
                  <a:gd name="T59" fmla="*/ 125 h 2170"/>
                  <a:gd name="T60" fmla="*/ 389 w 2202"/>
                  <a:gd name="T61" fmla="*/ 142 h 2170"/>
                  <a:gd name="T62" fmla="*/ 383 w 2202"/>
                  <a:gd name="T63" fmla="*/ 159 h 2170"/>
                  <a:gd name="T64" fmla="*/ 355 w 2202"/>
                  <a:gd name="T65" fmla="*/ 199 h 2170"/>
                  <a:gd name="T66" fmla="*/ 355 w 2202"/>
                  <a:gd name="T67" fmla="*/ 176 h 2170"/>
                  <a:gd name="T68" fmla="*/ 356 w 2202"/>
                  <a:gd name="T69" fmla="*/ 155 h 2170"/>
                  <a:gd name="T70" fmla="*/ 368 w 2202"/>
                  <a:gd name="T71" fmla="*/ 135 h 2170"/>
                  <a:gd name="T72" fmla="*/ 366 w 2202"/>
                  <a:gd name="T73" fmla="*/ 108 h 2170"/>
                  <a:gd name="T74" fmla="*/ 349 w 2202"/>
                  <a:gd name="T75" fmla="*/ 91 h 2170"/>
                  <a:gd name="T76" fmla="*/ 348 w 2202"/>
                  <a:gd name="T77" fmla="*/ 79 h 2170"/>
                  <a:gd name="T78" fmla="*/ 320 w 2202"/>
                  <a:gd name="T79" fmla="*/ 57 h 2170"/>
                  <a:gd name="T80" fmla="*/ 286 w 2202"/>
                  <a:gd name="T81" fmla="*/ 63 h 2170"/>
                  <a:gd name="T82" fmla="*/ 281 w 2202"/>
                  <a:gd name="T83" fmla="*/ 51 h 2170"/>
                  <a:gd name="T84" fmla="*/ 260 w 2202"/>
                  <a:gd name="T85" fmla="*/ 52 h 2170"/>
                  <a:gd name="T86" fmla="*/ 233 w 2202"/>
                  <a:gd name="T87" fmla="*/ 50 h 2170"/>
                  <a:gd name="T88" fmla="*/ 201 w 2202"/>
                  <a:gd name="T89" fmla="*/ 51 h 2170"/>
                  <a:gd name="T90" fmla="*/ 184 w 2202"/>
                  <a:gd name="T91" fmla="*/ 38 h 2170"/>
                  <a:gd name="T92" fmla="*/ 173 w 2202"/>
                  <a:gd name="T93" fmla="*/ 23 h 2170"/>
                  <a:gd name="T94" fmla="*/ 127 w 2202"/>
                  <a:gd name="T95" fmla="*/ 23 h 2170"/>
                  <a:gd name="T96" fmla="*/ 122 w 2202"/>
                  <a:gd name="T97" fmla="*/ 0 h 2170"/>
                  <a:gd name="T98" fmla="*/ 70 w 2202"/>
                  <a:gd name="T99" fmla="*/ 23 h 2170"/>
                  <a:gd name="T100" fmla="*/ 51 w 2202"/>
                  <a:gd name="T101" fmla="*/ 13 h 217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202" h="2170">
                    <a:moveTo>
                      <a:pt x="267" y="70"/>
                    </a:moveTo>
                    <a:lnTo>
                      <a:pt x="150" y="216"/>
                    </a:lnTo>
                    <a:lnTo>
                      <a:pt x="209" y="400"/>
                    </a:lnTo>
                    <a:lnTo>
                      <a:pt x="102" y="544"/>
                    </a:lnTo>
                    <a:lnTo>
                      <a:pt x="0" y="667"/>
                    </a:lnTo>
                    <a:lnTo>
                      <a:pt x="119" y="820"/>
                    </a:lnTo>
                    <a:lnTo>
                      <a:pt x="102" y="1035"/>
                    </a:lnTo>
                    <a:lnTo>
                      <a:pt x="59" y="1146"/>
                    </a:lnTo>
                    <a:lnTo>
                      <a:pt x="158" y="1195"/>
                    </a:lnTo>
                    <a:lnTo>
                      <a:pt x="297" y="1177"/>
                    </a:lnTo>
                    <a:lnTo>
                      <a:pt x="501" y="1359"/>
                    </a:lnTo>
                    <a:lnTo>
                      <a:pt x="809" y="1567"/>
                    </a:lnTo>
                    <a:lnTo>
                      <a:pt x="750" y="1723"/>
                    </a:lnTo>
                    <a:lnTo>
                      <a:pt x="814" y="1802"/>
                    </a:lnTo>
                    <a:lnTo>
                      <a:pt x="814" y="1938"/>
                    </a:lnTo>
                    <a:lnTo>
                      <a:pt x="854" y="2066"/>
                    </a:lnTo>
                    <a:lnTo>
                      <a:pt x="982" y="2122"/>
                    </a:lnTo>
                    <a:lnTo>
                      <a:pt x="1078" y="2170"/>
                    </a:lnTo>
                    <a:lnTo>
                      <a:pt x="2112" y="2010"/>
                    </a:lnTo>
                    <a:lnTo>
                      <a:pt x="2112" y="1800"/>
                    </a:lnTo>
                    <a:lnTo>
                      <a:pt x="2022" y="1710"/>
                    </a:lnTo>
                    <a:lnTo>
                      <a:pt x="2006" y="1554"/>
                    </a:lnTo>
                    <a:lnTo>
                      <a:pt x="2022" y="1410"/>
                    </a:lnTo>
                    <a:lnTo>
                      <a:pt x="2052" y="1350"/>
                    </a:lnTo>
                    <a:lnTo>
                      <a:pt x="2022" y="1200"/>
                    </a:lnTo>
                    <a:lnTo>
                      <a:pt x="2052" y="1080"/>
                    </a:lnTo>
                    <a:lnTo>
                      <a:pt x="2052" y="990"/>
                    </a:lnTo>
                    <a:lnTo>
                      <a:pt x="2202" y="660"/>
                    </a:lnTo>
                    <a:lnTo>
                      <a:pt x="2172" y="570"/>
                    </a:lnTo>
                    <a:lnTo>
                      <a:pt x="2112" y="660"/>
                    </a:lnTo>
                    <a:lnTo>
                      <a:pt x="2052" y="750"/>
                    </a:lnTo>
                    <a:lnTo>
                      <a:pt x="2022" y="840"/>
                    </a:lnTo>
                    <a:lnTo>
                      <a:pt x="1872" y="1050"/>
                    </a:lnTo>
                    <a:lnTo>
                      <a:pt x="1872" y="930"/>
                    </a:lnTo>
                    <a:lnTo>
                      <a:pt x="1878" y="818"/>
                    </a:lnTo>
                    <a:lnTo>
                      <a:pt x="1942" y="714"/>
                    </a:lnTo>
                    <a:lnTo>
                      <a:pt x="1932" y="570"/>
                    </a:lnTo>
                    <a:lnTo>
                      <a:pt x="1842" y="480"/>
                    </a:lnTo>
                    <a:lnTo>
                      <a:pt x="1838" y="418"/>
                    </a:lnTo>
                    <a:lnTo>
                      <a:pt x="1692" y="300"/>
                    </a:lnTo>
                    <a:lnTo>
                      <a:pt x="1512" y="330"/>
                    </a:lnTo>
                    <a:lnTo>
                      <a:pt x="1482" y="270"/>
                    </a:lnTo>
                    <a:lnTo>
                      <a:pt x="1374" y="274"/>
                    </a:lnTo>
                    <a:lnTo>
                      <a:pt x="1230" y="266"/>
                    </a:lnTo>
                    <a:lnTo>
                      <a:pt x="1062" y="270"/>
                    </a:lnTo>
                    <a:lnTo>
                      <a:pt x="974" y="202"/>
                    </a:lnTo>
                    <a:lnTo>
                      <a:pt x="912" y="120"/>
                    </a:lnTo>
                    <a:lnTo>
                      <a:pt x="672" y="120"/>
                    </a:lnTo>
                    <a:lnTo>
                      <a:pt x="642" y="0"/>
                    </a:lnTo>
                    <a:lnTo>
                      <a:pt x="372" y="120"/>
                    </a:lnTo>
                    <a:lnTo>
                      <a:pt x="267" y="7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Freeform 136">
                <a:extLst>
                  <a:ext uri="{FF2B5EF4-FFF2-40B4-BE49-F238E27FC236}">
                    <a16:creationId xmlns:a16="http://schemas.microsoft.com/office/drawing/2014/main" id="{D0C9A7E2-E827-4FB8-89AC-67937E5CC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2405" y="3141889"/>
                <a:ext cx="542617" cy="359888"/>
              </a:xfrm>
              <a:custGeom>
                <a:avLst/>
                <a:gdLst>
                  <a:gd name="T0" fmla="*/ 0 w 2485"/>
                  <a:gd name="T1" fmla="*/ 35 h 1601"/>
                  <a:gd name="T2" fmla="*/ 367 w 2485"/>
                  <a:gd name="T3" fmla="*/ 0 h 1601"/>
                  <a:gd name="T4" fmla="*/ 378 w 2485"/>
                  <a:gd name="T5" fmla="*/ 14 h 1601"/>
                  <a:gd name="T6" fmla="*/ 379 w 2485"/>
                  <a:gd name="T7" fmla="*/ 40 h 1601"/>
                  <a:gd name="T8" fmla="*/ 386 w 2485"/>
                  <a:gd name="T9" fmla="*/ 65 h 1601"/>
                  <a:gd name="T10" fmla="*/ 408 w 2485"/>
                  <a:gd name="T11" fmla="*/ 74 h 1601"/>
                  <a:gd name="T12" fmla="*/ 428 w 2485"/>
                  <a:gd name="T13" fmla="*/ 85 h 1601"/>
                  <a:gd name="T14" fmla="*/ 447 w 2485"/>
                  <a:gd name="T15" fmla="*/ 109 h 1601"/>
                  <a:gd name="T16" fmla="*/ 463 w 2485"/>
                  <a:gd name="T17" fmla="*/ 127 h 1601"/>
                  <a:gd name="T18" fmla="*/ 471 w 2485"/>
                  <a:gd name="T19" fmla="*/ 154 h 1601"/>
                  <a:gd name="T20" fmla="*/ 451 w 2485"/>
                  <a:gd name="T21" fmla="*/ 178 h 1601"/>
                  <a:gd name="T22" fmla="*/ 426 w 2485"/>
                  <a:gd name="T23" fmla="*/ 189 h 1601"/>
                  <a:gd name="T24" fmla="*/ 399 w 2485"/>
                  <a:gd name="T25" fmla="*/ 189 h 1601"/>
                  <a:gd name="T26" fmla="*/ 416 w 2485"/>
                  <a:gd name="T27" fmla="*/ 217 h 1601"/>
                  <a:gd name="T28" fmla="*/ 407 w 2485"/>
                  <a:gd name="T29" fmla="*/ 248 h 1601"/>
                  <a:gd name="T30" fmla="*/ 394 w 2485"/>
                  <a:gd name="T31" fmla="*/ 274 h 1601"/>
                  <a:gd name="T32" fmla="*/ 388 w 2485"/>
                  <a:gd name="T33" fmla="*/ 295 h 1601"/>
                  <a:gd name="T34" fmla="*/ 360 w 2485"/>
                  <a:gd name="T35" fmla="*/ 274 h 1601"/>
                  <a:gd name="T36" fmla="*/ 277 w 2485"/>
                  <a:gd name="T37" fmla="*/ 289 h 1601"/>
                  <a:gd name="T38" fmla="*/ 195 w 2485"/>
                  <a:gd name="T39" fmla="*/ 297 h 1601"/>
                  <a:gd name="T40" fmla="*/ 73 w 2485"/>
                  <a:gd name="T41" fmla="*/ 303 h 1601"/>
                  <a:gd name="T42" fmla="*/ 73 w 2485"/>
                  <a:gd name="T43" fmla="*/ 256 h 1601"/>
                  <a:gd name="T44" fmla="*/ 23 w 2485"/>
                  <a:gd name="T45" fmla="*/ 157 h 1601"/>
                  <a:gd name="T46" fmla="*/ 6 w 2485"/>
                  <a:gd name="T47" fmla="*/ 117 h 1601"/>
                  <a:gd name="T48" fmla="*/ 6 w 2485"/>
                  <a:gd name="T49" fmla="*/ 59 h 1601"/>
                  <a:gd name="T50" fmla="*/ 0 w 2485"/>
                  <a:gd name="T51" fmla="*/ 35 h 160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85" h="1601">
                    <a:moveTo>
                      <a:pt x="0" y="183"/>
                    </a:moveTo>
                    <a:lnTo>
                      <a:pt x="1935" y="0"/>
                    </a:lnTo>
                    <a:lnTo>
                      <a:pt x="1996" y="75"/>
                    </a:lnTo>
                    <a:lnTo>
                      <a:pt x="1998" y="212"/>
                    </a:lnTo>
                    <a:lnTo>
                      <a:pt x="2037" y="344"/>
                    </a:lnTo>
                    <a:lnTo>
                      <a:pt x="2155" y="393"/>
                    </a:lnTo>
                    <a:lnTo>
                      <a:pt x="2257" y="447"/>
                    </a:lnTo>
                    <a:lnTo>
                      <a:pt x="2357" y="575"/>
                    </a:lnTo>
                    <a:lnTo>
                      <a:pt x="2445" y="671"/>
                    </a:lnTo>
                    <a:lnTo>
                      <a:pt x="2485" y="815"/>
                    </a:lnTo>
                    <a:lnTo>
                      <a:pt x="2377" y="939"/>
                    </a:lnTo>
                    <a:lnTo>
                      <a:pt x="2245" y="999"/>
                    </a:lnTo>
                    <a:lnTo>
                      <a:pt x="2107" y="999"/>
                    </a:lnTo>
                    <a:lnTo>
                      <a:pt x="2197" y="1149"/>
                    </a:lnTo>
                    <a:lnTo>
                      <a:pt x="2149" y="1311"/>
                    </a:lnTo>
                    <a:lnTo>
                      <a:pt x="2077" y="1449"/>
                    </a:lnTo>
                    <a:lnTo>
                      <a:pt x="2045" y="1559"/>
                    </a:lnTo>
                    <a:lnTo>
                      <a:pt x="1897" y="1449"/>
                    </a:lnTo>
                    <a:lnTo>
                      <a:pt x="1461" y="1527"/>
                    </a:lnTo>
                    <a:lnTo>
                      <a:pt x="1029" y="1567"/>
                    </a:lnTo>
                    <a:lnTo>
                      <a:pt x="384" y="1601"/>
                    </a:lnTo>
                    <a:lnTo>
                      <a:pt x="384" y="1355"/>
                    </a:lnTo>
                    <a:lnTo>
                      <a:pt x="120" y="827"/>
                    </a:lnTo>
                    <a:lnTo>
                      <a:pt x="33" y="620"/>
                    </a:lnTo>
                    <a:lnTo>
                      <a:pt x="34" y="312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Freeform 137">
                <a:extLst>
                  <a:ext uri="{FF2B5EF4-FFF2-40B4-BE49-F238E27FC236}">
                    <a16:creationId xmlns:a16="http://schemas.microsoft.com/office/drawing/2014/main" id="{EBE2F679-5F14-456A-A631-8420EB7FD4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6504" y="3468519"/>
                <a:ext cx="611740" cy="496479"/>
              </a:xfrm>
              <a:custGeom>
                <a:avLst/>
                <a:gdLst>
                  <a:gd name="T0" fmla="*/ 0 w 2800"/>
                  <a:gd name="T1" fmla="*/ 29 h 2206"/>
                  <a:gd name="T2" fmla="*/ 22 w 2800"/>
                  <a:gd name="T3" fmla="*/ 73 h 2206"/>
                  <a:gd name="T4" fmla="*/ 47 w 2800"/>
                  <a:gd name="T5" fmla="*/ 86 h 2206"/>
                  <a:gd name="T6" fmla="*/ 69 w 2800"/>
                  <a:gd name="T7" fmla="*/ 98 h 2206"/>
                  <a:gd name="T8" fmla="*/ 63 w 2800"/>
                  <a:gd name="T9" fmla="*/ 115 h 2206"/>
                  <a:gd name="T10" fmla="*/ 74 w 2800"/>
                  <a:gd name="T11" fmla="*/ 146 h 2206"/>
                  <a:gd name="T12" fmla="*/ 97 w 2800"/>
                  <a:gd name="T13" fmla="*/ 160 h 2206"/>
                  <a:gd name="T14" fmla="*/ 101 w 2800"/>
                  <a:gd name="T15" fmla="*/ 211 h 2206"/>
                  <a:gd name="T16" fmla="*/ 101 w 2800"/>
                  <a:gd name="T17" fmla="*/ 271 h 2206"/>
                  <a:gd name="T18" fmla="*/ 107 w 2800"/>
                  <a:gd name="T19" fmla="*/ 324 h 2206"/>
                  <a:gd name="T20" fmla="*/ 107 w 2800"/>
                  <a:gd name="T21" fmla="*/ 359 h 2206"/>
                  <a:gd name="T22" fmla="*/ 117 w 2800"/>
                  <a:gd name="T23" fmla="*/ 385 h 2206"/>
                  <a:gd name="T24" fmla="*/ 122 w 2800"/>
                  <a:gd name="T25" fmla="*/ 409 h 2206"/>
                  <a:gd name="T26" fmla="*/ 335 w 2800"/>
                  <a:gd name="T27" fmla="*/ 382 h 2206"/>
                  <a:gd name="T28" fmla="*/ 393 w 2800"/>
                  <a:gd name="T29" fmla="*/ 376 h 2206"/>
                  <a:gd name="T30" fmla="*/ 452 w 2800"/>
                  <a:gd name="T31" fmla="*/ 364 h 2206"/>
                  <a:gd name="T32" fmla="*/ 463 w 2800"/>
                  <a:gd name="T33" fmla="*/ 375 h 2206"/>
                  <a:gd name="T34" fmla="*/ 446 w 2800"/>
                  <a:gd name="T35" fmla="*/ 398 h 2206"/>
                  <a:gd name="T36" fmla="*/ 458 w 2800"/>
                  <a:gd name="T37" fmla="*/ 409 h 2206"/>
                  <a:gd name="T38" fmla="*/ 478 w 2800"/>
                  <a:gd name="T39" fmla="*/ 418 h 2206"/>
                  <a:gd name="T40" fmla="*/ 497 w 2800"/>
                  <a:gd name="T41" fmla="*/ 409 h 2206"/>
                  <a:gd name="T42" fmla="*/ 503 w 2800"/>
                  <a:gd name="T43" fmla="*/ 398 h 2206"/>
                  <a:gd name="T44" fmla="*/ 497 w 2800"/>
                  <a:gd name="T45" fmla="*/ 381 h 2206"/>
                  <a:gd name="T46" fmla="*/ 507 w 2800"/>
                  <a:gd name="T47" fmla="*/ 363 h 2206"/>
                  <a:gd name="T48" fmla="*/ 515 w 2800"/>
                  <a:gd name="T49" fmla="*/ 347 h 2206"/>
                  <a:gd name="T50" fmla="*/ 531 w 2800"/>
                  <a:gd name="T51" fmla="*/ 339 h 2206"/>
                  <a:gd name="T52" fmla="*/ 529 w 2800"/>
                  <a:gd name="T53" fmla="*/ 324 h 2206"/>
                  <a:gd name="T54" fmla="*/ 528 w 2800"/>
                  <a:gd name="T55" fmla="*/ 306 h 2206"/>
                  <a:gd name="T56" fmla="*/ 509 w 2800"/>
                  <a:gd name="T57" fmla="*/ 296 h 2206"/>
                  <a:gd name="T58" fmla="*/ 492 w 2800"/>
                  <a:gd name="T59" fmla="*/ 273 h 2206"/>
                  <a:gd name="T60" fmla="*/ 486 w 2800"/>
                  <a:gd name="T61" fmla="*/ 244 h 2206"/>
                  <a:gd name="T62" fmla="*/ 458 w 2800"/>
                  <a:gd name="T63" fmla="*/ 222 h 2206"/>
                  <a:gd name="T64" fmla="*/ 435 w 2800"/>
                  <a:gd name="T65" fmla="*/ 210 h 2206"/>
                  <a:gd name="T66" fmla="*/ 418 w 2800"/>
                  <a:gd name="T67" fmla="*/ 187 h 2206"/>
                  <a:gd name="T68" fmla="*/ 426 w 2800"/>
                  <a:gd name="T69" fmla="*/ 166 h 2206"/>
                  <a:gd name="T70" fmla="*/ 429 w 2800"/>
                  <a:gd name="T71" fmla="*/ 142 h 2206"/>
                  <a:gd name="T72" fmla="*/ 414 w 2800"/>
                  <a:gd name="T73" fmla="*/ 133 h 2206"/>
                  <a:gd name="T74" fmla="*/ 396 w 2800"/>
                  <a:gd name="T75" fmla="*/ 128 h 2206"/>
                  <a:gd name="T76" fmla="*/ 378 w 2800"/>
                  <a:gd name="T77" fmla="*/ 114 h 2206"/>
                  <a:gd name="T78" fmla="*/ 355 w 2800"/>
                  <a:gd name="T79" fmla="*/ 85 h 2206"/>
                  <a:gd name="T80" fmla="*/ 337 w 2800"/>
                  <a:gd name="T81" fmla="*/ 74 h 2206"/>
                  <a:gd name="T82" fmla="*/ 321 w 2800"/>
                  <a:gd name="T83" fmla="*/ 51 h 2206"/>
                  <a:gd name="T84" fmla="*/ 315 w 2800"/>
                  <a:gd name="T85" fmla="*/ 21 h 2206"/>
                  <a:gd name="T86" fmla="*/ 287 w 2800"/>
                  <a:gd name="T87" fmla="*/ 0 h 2206"/>
                  <a:gd name="T88" fmla="*/ 260 w 2800"/>
                  <a:gd name="T89" fmla="*/ 4 h 2206"/>
                  <a:gd name="T90" fmla="*/ 200 w 2800"/>
                  <a:gd name="T91" fmla="*/ 15 h 2206"/>
                  <a:gd name="T92" fmla="*/ 122 w 2800"/>
                  <a:gd name="T93" fmla="*/ 22 h 2206"/>
                  <a:gd name="T94" fmla="*/ 58 w 2800"/>
                  <a:gd name="T95" fmla="*/ 26 h 2206"/>
                  <a:gd name="T96" fmla="*/ 0 w 2800"/>
                  <a:gd name="T97" fmla="*/ 29 h 220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800" h="2206">
                    <a:moveTo>
                      <a:pt x="0" y="152"/>
                    </a:moveTo>
                    <a:lnTo>
                      <a:pt x="118" y="387"/>
                    </a:lnTo>
                    <a:lnTo>
                      <a:pt x="247" y="452"/>
                    </a:lnTo>
                    <a:lnTo>
                      <a:pt x="363" y="518"/>
                    </a:lnTo>
                    <a:lnTo>
                      <a:pt x="333" y="608"/>
                    </a:lnTo>
                    <a:lnTo>
                      <a:pt x="388" y="771"/>
                    </a:lnTo>
                    <a:lnTo>
                      <a:pt x="513" y="845"/>
                    </a:lnTo>
                    <a:lnTo>
                      <a:pt x="535" y="1115"/>
                    </a:lnTo>
                    <a:lnTo>
                      <a:pt x="535" y="1431"/>
                    </a:lnTo>
                    <a:lnTo>
                      <a:pt x="562" y="1710"/>
                    </a:lnTo>
                    <a:lnTo>
                      <a:pt x="562" y="1895"/>
                    </a:lnTo>
                    <a:lnTo>
                      <a:pt x="618" y="2034"/>
                    </a:lnTo>
                    <a:lnTo>
                      <a:pt x="645" y="2160"/>
                    </a:lnTo>
                    <a:lnTo>
                      <a:pt x="1769" y="2014"/>
                    </a:lnTo>
                    <a:lnTo>
                      <a:pt x="2073" y="1982"/>
                    </a:lnTo>
                    <a:lnTo>
                      <a:pt x="2383" y="1920"/>
                    </a:lnTo>
                    <a:lnTo>
                      <a:pt x="2443" y="1980"/>
                    </a:lnTo>
                    <a:lnTo>
                      <a:pt x="2353" y="2100"/>
                    </a:lnTo>
                    <a:lnTo>
                      <a:pt x="2413" y="2160"/>
                    </a:lnTo>
                    <a:lnTo>
                      <a:pt x="2520" y="2206"/>
                    </a:lnTo>
                    <a:lnTo>
                      <a:pt x="2623" y="2160"/>
                    </a:lnTo>
                    <a:lnTo>
                      <a:pt x="2653" y="2100"/>
                    </a:lnTo>
                    <a:lnTo>
                      <a:pt x="2623" y="2010"/>
                    </a:lnTo>
                    <a:lnTo>
                      <a:pt x="2672" y="1918"/>
                    </a:lnTo>
                    <a:lnTo>
                      <a:pt x="2713" y="1830"/>
                    </a:lnTo>
                    <a:lnTo>
                      <a:pt x="2800" y="1790"/>
                    </a:lnTo>
                    <a:lnTo>
                      <a:pt x="2792" y="1710"/>
                    </a:lnTo>
                    <a:lnTo>
                      <a:pt x="2784" y="1614"/>
                    </a:lnTo>
                    <a:lnTo>
                      <a:pt x="2683" y="1560"/>
                    </a:lnTo>
                    <a:lnTo>
                      <a:pt x="2593" y="1440"/>
                    </a:lnTo>
                    <a:lnTo>
                      <a:pt x="2563" y="1290"/>
                    </a:lnTo>
                    <a:lnTo>
                      <a:pt x="2413" y="1170"/>
                    </a:lnTo>
                    <a:lnTo>
                      <a:pt x="2293" y="1110"/>
                    </a:lnTo>
                    <a:lnTo>
                      <a:pt x="2203" y="989"/>
                    </a:lnTo>
                    <a:lnTo>
                      <a:pt x="2248" y="878"/>
                    </a:lnTo>
                    <a:lnTo>
                      <a:pt x="2263" y="749"/>
                    </a:lnTo>
                    <a:lnTo>
                      <a:pt x="2184" y="702"/>
                    </a:lnTo>
                    <a:lnTo>
                      <a:pt x="2089" y="678"/>
                    </a:lnTo>
                    <a:lnTo>
                      <a:pt x="1994" y="599"/>
                    </a:lnTo>
                    <a:lnTo>
                      <a:pt x="1874" y="449"/>
                    </a:lnTo>
                    <a:lnTo>
                      <a:pt x="1777" y="390"/>
                    </a:lnTo>
                    <a:lnTo>
                      <a:pt x="1694" y="269"/>
                    </a:lnTo>
                    <a:lnTo>
                      <a:pt x="1659" y="110"/>
                    </a:lnTo>
                    <a:lnTo>
                      <a:pt x="1511" y="0"/>
                    </a:lnTo>
                    <a:lnTo>
                      <a:pt x="1373" y="23"/>
                    </a:lnTo>
                    <a:lnTo>
                      <a:pt x="1055" y="80"/>
                    </a:lnTo>
                    <a:lnTo>
                      <a:pt x="643" y="117"/>
                    </a:lnTo>
                    <a:lnTo>
                      <a:pt x="306" y="135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Freeform 138">
                <a:extLst>
                  <a:ext uri="{FF2B5EF4-FFF2-40B4-BE49-F238E27FC236}">
                    <a16:creationId xmlns:a16="http://schemas.microsoft.com/office/drawing/2014/main" id="{D156D935-C845-4494-9A3C-0932D11D7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7055" y="3900860"/>
                <a:ext cx="435476" cy="453720"/>
              </a:xfrm>
              <a:custGeom>
                <a:avLst/>
                <a:gdLst>
                  <a:gd name="T0" fmla="*/ 0 w 1990"/>
                  <a:gd name="T1" fmla="*/ 45 h 2015"/>
                  <a:gd name="T2" fmla="*/ 215 w 1990"/>
                  <a:gd name="T3" fmla="*/ 18 h 2015"/>
                  <a:gd name="T4" fmla="*/ 273 w 1990"/>
                  <a:gd name="T5" fmla="*/ 12 h 2015"/>
                  <a:gd name="T6" fmla="*/ 331 w 1990"/>
                  <a:gd name="T7" fmla="*/ 0 h 2015"/>
                  <a:gd name="T8" fmla="*/ 342 w 1990"/>
                  <a:gd name="T9" fmla="*/ 12 h 2015"/>
                  <a:gd name="T10" fmla="*/ 325 w 1990"/>
                  <a:gd name="T11" fmla="*/ 34 h 2015"/>
                  <a:gd name="T12" fmla="*/ 337 w 1990"/>
                  <a:gd name="T13" fmla="*/ 46 h 2015"/>
                  <a:gd name="T14" fmla="*/ 357 w 1990"/>
                  <a:gd name="T15" fmla="*/ 54 h 2015"/>
                  <a:gd name="T16" fmla="*/ 376 w 1990"/>
                  <a:gd name="T17" fmla="*/ 45 h 2015"/>
                  <a:gd name="T18" fmla="*/ 378 w 1990"/>
                  <a:gd name="T19" fmla="*/ 63 h 2015"/>
                  <a:gd name="T20" fmla="*/ 367 w 1990"/>
                  <a:gd name="T21" fmla="*/ 77 h 2015"/>
                  <a:gd name="T22" fmla="*/ 366 w 1990"/>
                  <a:gd name="T23" fmla="*/ 94 h 2015"/>
                  <a:gd name="T24" fmla="*/ 355 w 1990"/>
                  <a:gd name="T25" fmla="*/ 106 h 2015"/>
                  <a:gd name="T26" fmla="*/ 350 w 1990"/>
                  <a:gd name="T27" fmla="*/ 143 h 2015"/>
                  <a:gd name="T28" fmla="*/ 338 w 1990"/>
                  <a:gd name="T29" fmla="*/ 163 h 2015"/>
                  <a:gd name="T30" fmla="*/ 322 w 1990"/>
                  <a:gd name="T31" fmla="*/ 209 h 2015"/>
                  <a:gd name="T32" fmla="*/ 301 w 1990"/>
                  <a:gd name="T33" fmla="*/ 238 h 2015"/>
                  <a:gd name="T34" fmla="*/ 293 w 1990"/>
                  <a:gd name="T35" fmla="*/ 274 h 2015"/>
                  <a:gd name="T36" fmla="*/ 296 w 1990"/>
                  <a:gd name="T37" fmla="*/ 329 h 2015"/>
                  <a:gd name="T38" fmla="*/ 293 w 1990"/>
                  <a:gd name="T39" fmla="*/ 359 h 2015"/>
                  <a:gd name="T40" fmla="*/ 249 w 1990"/>
                  <a:gd name="T41" fmla="*/ 365 h 2015"/>
                  <a:gd name="T42" fmla="*/ 190 w 1990"/>
                  <a:gd name="T43" fmla="*/ 365 h 2015"/>
                  <a:gd name="T44" fmla="*/ 115 w 1990"/>
                  <a:gd name="T45" fmla="*/ 368 h 2015"/>
                  <a:gd name="T46" fmla="*/ 65 w 1990"/>
                  <a:gd name="T47" fmla="*/ 382 h 2015"/>
                  <a:gd name="T48" fmla="*/ 58 w 1990"/>
                  <a:gd name="T49" fmla="*/ 363 h 2015"/>
                  <a:gd name="T50" fmla="*/ 63 w 1990"/>
                  <a:gd name="T51" fmla="*/ 344 h 2015"/>
                  <a:gd name="T52" fmla="*/ 56 w 1990"/>
                  <a:gd name="T53" fmla="*/ 322 h 2015"/>
                  <a:gd name="T54" fmla="*/ 17 w 1990"/>
                  <a:gd name="T55" fmla="*/ 322 h 2015"/>
                  <a:gd name="T56" fmla="*/ 17 w 1990"/>
                  <a:gd name="T57" fmla="*/ 168 h 2015"/>
                  <a:gd name="T58" fmla="*/ 4 w 1990"/>
                  <a:gd name="T59" fmla="*/ 110 h 2015"/>
                  <a:gd name="T60" fmla="*/ 0 w 1990"/>
                  <a:gd name="T61" fmla="*/ 71 h 2015"/>
                  <a:gd name="T62" fmla="*/ 0 w 1990"/>
                  <a:gd name="T63" fmla="*/ 45 h 20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990" h="2015">
                    <a:moveTo>
                      <a:pt x="2" y="240"/>
                    </a:moveTo>
                    <a:lnTo>
                      <a:pt x="1130" y="93"/>
                    </a:lnTo>
                    <a:lnTo>
                      <a:pt x="1435" y="62"/>
                    </a:lnTo>
                    <a:lnTo>
                      <a:pt x="1742" y="0"/>
                    </a:lnTo>
                    <a:lnTo>
                      <a:pt x="1798" y="61"/>
                    </a:lnTo>
                    <a:lnTo>
                      <a:pt x="1711" y="179"/>
                    </a:lnTo>
                    <a:lnTo>
                      <a:pt x="1775" y="243"/>
                    </a:lnTo>
                    <a:lnTo>
                      <a:pt x="1877" y="287"/>
                    </a:lnTo>
                    <a:lnTo>
                      <a:pt x="1979" y="240"/>
                    </a:lnTo>
                    <a:lnTo>
                      <a:pt x="1990" y="334"/>
                    </a:lnTo>
                    <a:lnTo>
                      <a:pt x="1934" y="406"/>
                    </a:lnTo>
                    <a:lnTo>
                      <a:pt x="1926" y="494"/>
                    </a:lnTo>
                    <a:lnTo>
                      <a:pt x="1870" y="558"/>
                    </a:lnTo>
                    <a:lnTo>
                      <a:pt x="1842" y="756"/>
                    </a:lnTo>
                    <a:lnTo>
                      <a:pt x="1782" y="862"/>
                    </a:lnTo>
                    <a:lnTo>
                      <a:pt x="1694" y="1102"/>
                    </a:lnTo>
                    <a:lnTo>
                      <a:pt x="1582" y="1254"/>
                    </a:lnTo>
                    <a:lnTo>
                      <a:pt x="1542" y="1446"/>
                    </a:lnTo>
                    <a:lnTo>
                      <a:pt x="1558" y="1734"/>
                    </a:lnTo>
                    <a:lnTo>
                      <a:pt x="1542" y="1894"/>
                    </a:lnTo>
                    <a:lnTo>
                      <a:pt x="1310" y="1926"/>
                    </a:lnTo>
                    <a:lnTo>
                      <a:pt x="1002" y="1926"/>
                    </a:lnTo>
                    <a:lnTo>
                      <a:pt x="607" y="1942"/>
                    </a:lnTo>
                    <a:lnTo>
                      <a:pt x="342" y="2015"/>
                    </a:lnTo>
                    <a:lnTo>
                      <a:pt x="303" y="1913"/>
                    </a:lnTo>
                    <a:lnTo>
                      <a:pt x="333" y="1814"/>
                    </a:lnTo>
                    <a:lnTo>
                      <a:pt x="297" y="1697"/>
                    </a:lnTo>
                    <a:lnTo>
                      <a:pt x="92" y="1701"/>
                    </a:lnTo>
                    <a:lnTo>
                      <a:pt x="92" y="888"/>
                    </a:lnTo>
                    <a:lnTo>
                      <a:pt x="21" y="578"/>
                    </a:lnTo>
                    <a:lnTo>
                      <a:pt x="0" y="377"/>
                    </a:lnTo>
                    <a:lnTo>
                      <a:pt x="2" y="24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Freeform 139">
                <a:extLst>
                  <a:ext uri="{FF2B5EF4-FFF2-40B4-BE49-F238E27FC236}">
                    <a16:creationId xmlns:a16="http://schemas.microsoft.com/office/drawing/2014/main" id="{2A2AAD9D-CAF1-4AEE-81D6-86E29AE67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8482" y="4326074"/>
                <a:ext cx="508056" cy="441843"/>
              </a:xfrm>
              <a:custGeom>
                <a:avLst/>
                <a:gdLst>
                  <a:gd name="T0" fmla="*/ 54 w 2329"/>
                  <a:gd name="T1" fmla="*/ 9 h 1959"/>
                  <a:gd name="T2" fmla="*/ 187 w 2329"/>
                  <a:gd name="T3" fmla="*/ 6 h 1959"/>
                  <a:gd name="T4" fmla="*/ 240 w 2329"/>
                  <a:gd name="T5" fmla="*/ 21 h 1959"/>
                  <a:gd name="T6" fmla="*/ 242 w 2329"/>
                  <a:gd name="T7" fmla="*/ 48 h 1959"/>
                  <a:gd name="T8" fmla="*/ 237 w 2329"/>
                  <a:gd name="T9" fmla="*/ 80 h 1959"/>
                  <a:gd name="T10" fmla="*/ 218 w 2329"/>
                  <a:gd name="T11" fmla="*/ 128 h 1959"/>
                  <a:gd name="T12" fmla="*/ 214 w 2329"/>
                  <a:gd name="T13" fmla="*/ 176 h 1959"/>
                  <a:gd name="T14" fmla="*/ 298 w 2329"/>
                  <a:gd name="T15" fmla="*/ 177 h 1959"/>
                  <a:gd name="T16" fmla="*/ 352 w 2329"/>
                  <a:gd name="T17" fmla="*/ 166 h 1959"/>
                  <a:gd name="T18" fmla="*/ 364 w 2329"/>
                  <a:gd name="T19" fmla="*/ 190 h 1959"/>
                  <a:gd name="T20" fmla="*/ 374 w 2329"/>
                  <a:gd name="T21" fmla="*/ 216 h 1959"/>
                  <a:gd name="T22" fmla="*/ 384 w 2329"/>
                  <a:gd name="T23" fmla="*/ 239 h 1959"/>
                  <a:gd name="T24" fmla="*/ 339 w 2329"/>
                  <a:gd name="T25" fmla="*/ 222 h 1959"/>
                  <a:gd name="T26" fmla="*/ 319 w 2329"/>
                  <a:gd name="T27" fmla="*/ 252 h 1959"/>
                  <a:gd name="T28" fmla="*/ 342 w 2329"/>
                  <a:gd name="T29" fmla="*/ 264 h 1959"/>
                  <a:gd name="T30" fmla="*/ 373 w 2329"/>
                  <a:gd name="T31" fmla="*/ 250 h 1959"/>
                  <a:gd name="T32" fmla="*/ 384 w 2329"/>
                  <a:gd name="T33" fmla="*/ 259 h 1959"/>
                  <a:gd name="T34" fmla="*/ 405 w 2329"/>
                  <a:gd name="T35" fmla="*/ 254 h 1959"/>
                  <a:gd name="T36" fmla="*/ 427 w 2329"/>
                  <a:gd name="T37" fmla="*/ 267 h 1959"/>
                  <a:gd name="T38" fmla="*/ 410 w 2329"/>
                  <a:gd name="T39" fmla="*/ 292 h 1959"/>
                  <a:gd name="T40" fmla="*/ 436 w 2329"/>
                  <a:gd name="T41" fmla="*/ 320 h 1959"/>
                  <a:gd name="T42" fmla="*/ 425 w 2329"/>
                  <a:gd name="T43" fmla="*/ 362 h 1959"/>
                  <a:gd name="T44" fmla="*/ 396 w 2329"/>
                  <a:gd name="T45" fmla="*/ 333 h 1959"/>
                  <a:gd name="T46" fmla="*/ 369 w 2329"/>
                  <a:gd name="T47" fmla="*/ 320 h 1959"/>
                  <a:gd name="T48" fmla="*/ 327 w 2329"/>
                  <a:gd name="T49" fmla="*/ 296 h 1959"/>
                  <a:gd name="T50" fmla="*/ 357 w 2329"/>
                  <a:gd name="T51" fmla="*/ 341 h 1959"/>
                  <a:gd name="T52" fmla="*/ 333 w 2329"/>
                  <a:gd name="T53" fmla="*/ 361 h 1959"/>
                  <a:gd name="T54" fmla="*/ 302 w 2329"/>
                  <a:gd name="T55" fmla="*/ 353 h 1959"/>
                  <a:gd name="T56" fmla="*/ 266 w 2329"/>
                  <a:gd name="T57" fmla="*/ 369 h 1959"/>
                  <a:gd name="T58" fmla="*/ 257 w 2329"/>
                  <a:gd name="T59" fmla="*/ 342 h 1959"/>
                  <a:gd name="T60" fmla="*/ 248 w 2329"/>
                  <a:gd name="T61" fmla="*/ 298 h 1959"/>
                  <a:gd name="T62" fmla="*/ 242 w 2329"/>
                  <a:gd name="T63" fmla="*/ 330 h 1959"/>
                  <a:gd name="T64" fmla="*/ 201 w 2329"/>
                  <a:gd name="T65" fmla="*/ 309 h 1959"/>
                  <a:gd name="T66" fmla="*/ 171 w 2329"/>
                  <a:gd name="T67" fmla="*/ 336 h 1959"/>
                  <a:gd name="T68" fmla="*/ 119 w 2329"/>
                  <a:gd name="T69" fmla="*/ 326 h 1959"/>
                  <a:gd name="T70" fmla="*/ 74 w 2329"/>
                  <a:gd name="T71" fmla="*/ 330 h 1959"/>
                  <a:gd name="T72" fmla="*/ 44 w 2329"/>
                  <a:gd name="T73" fmla="*/ 284 h 1959"/>
                  <a:gd name="T74" fmla="*/ 56 w 2329"/>
                  <a:gd name="T75" fmla="*/ 215 h 1959"/>
                  <a:gd name="T76" fmla="*/ 30 w 2329"/>
                  <a:gd name="T77" fmla="*/ 146 h 1959"/>
                  <a:gd name="T78" fmla="*/ 0 w 2329"/>
                  <a:gd name="T79" fmla="*/ 93 h 1959"/>
                  <a:gd name="T80" fmla="*/ 0 w 2329"/>
                  <a:gd name="T81" fmla="*/ 50 h 195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329" h="1959">
                    <a:moveTo>
                      <a:pt x="16" y="123"/>
                    </a:moveTo>
                    <a:lnTo>
                      <a:pt x="283" y="48"/>
                    </a:lnTo>
                    <a:lnTo>
                      <a:pt x="694" y="33"/>
                    </a:lnTo>
                    <a:lnTo>
                      <a:pt x="988" y="32"/>
                    </a:lnTo>
                    <a:lnTo>
                      <a:pt x="1216" y="0"/>
                    </a:lnTo>
                    <a:lnTo>
                      <a:pt x="1267" y="108"/>
                    </a:lnTo>
                    <a:lnTo>
                      <a:pt x="1309" y="177"/>
                    </a:lnTo>
                    <a:lnTo>
                      <a:pt x="1279" y="252"/>
                    </a:lnTo>
                    <a:lnTo>
                      <a:pt x="1309" y="327"/>
                    </a:lnTo>
                    <a:lnTo>
                      <a:pt x="1249" y="420"/>
                    </a:lnTo>
                    <a:lnTo>
                      <a:pt x="1249" y="537"/>
                    </a:lnTo>
                    <a:lnTo>
                      <a:pt x="1153" y="672"/>
                    </a:lnTo>
                    <a:lnTo>
                      <a:pt x="1129" y="807"/>
                    </a:lnTo>
                    <a:lnTo>
                      <a:pt x="1129" y="927"/>
                    </a:lnTo>
                    <a:lnTo>
                      <a:pt x="1339" y="927"/>
                    </a:lnTo>
                    <a:lnTo>
                      <a:pt x="1573" y="930"/>
                    </a:lnTo>
                    <a:lnTo>
                      <a:pt x="1729" y="897"/>
                    </a:lnTo>
                    <a:lnTo>
                      <a:pt x="1861" y="876"/>
                    </a:lnTo>
                    <a:lnTo>
                      <a:pt x="1939" y="897"/>
                    </a:lnTo>
                    <a:lnTo>
                      <a:pt x="1921" y="1002"/>
                    </a:lnTo>
                    <a:lnTo>
                      <a:pt x="1939" y="1047"/>
                    </a:lnTo>
                    <a:lnTo>
                      <a:pt x="1975" y="1137"/>
                    </a:lnTo>
                    <a:lnTo>
                      <a:pt x="2035" y="1215"/>
                    </a:lnTo>
                    <a:lnTo>
                      <a:pt x="2029" y="1257"/>
                    </a:lnTo>
                    <a:lnTo>
                      <a:pt x="1909" y="1209"/>
                    </a:lnTo>
                    <a:lnTo>
                      <a:pt x="1789" y="1167"/>
                    </a:lnTo>
                    <a:lnTo>
                      <a:pt x="1609" y="1257"/>
                    </a:lnTo>
                    <a:lnTo>
                      <a:pt x="1687" y="1329"/>
                    </a:lnTo>
                    <a:lnTo>
                      <a:pt x="1729" y="1497"/>
                    </a:lnTo>
                    <a:lnTo>
                      <a:pt x="1807" y="1392"/>
                    </a:lnTo>
                    <a:lnTo>
                      <a:pt x="1867" y="1299"/>
                    </a:lnTo>
                    <a:lnTo>
                      <a:pt x="1969" y="1317"/>
                    </a:lnTo>
                    <a:lnTo>
                      <a:pt x="1969" y="1377"/>
                    </a:lnTo>
                    <a:lnTo>
                      <a:pt x="2029" y="1362"/>
                    </a:lnTo>
                    <a:lnTo>
                      <a:pt x="2071" y="1314"/>
                    </a:lnTo>
                    <a:lnTo>
                      <a:pt x="2137" y="1338"/>
                    </a:lnTo>
                    <a:lnTo>
                      <a:pt x="2209" y="1347"/>
                    </a:lnTo>
                    <a:lnTo>
                      <a:pt x="2257" y="1407"/>
                    </a:lnTo>
                    <a:lnTo>
                      <a:pt x="2209" y="1470"/>
                    </a:lnTo>
                    <a:lnTo>
                      <a:pt x="2167" y="1536"/>
                    </a:lnTo>
                    <a:lnTo>
                      <a:pt x="2179" y="1647"/>
                    </a:lnTo>
                    <a:lnTo>
                      <a:pt x="2305" y="1683"/>
                    </a:lnTo>
                    <a:lnTo>
                      <a:pt x="2329" y="1797"/>
                    </a:lnTo>
                    <a:lnTo>
                      <a:pt x="2245" y="1905"/>
                    </a:lnTo>
                    <a:lnTo>
                      <a:pt x="2161" y="1815"/>
                    </a:lnTo>
                    <a:lnTo>
                      <a:pt x="2089" y="1755"/>
                    </a:lnTo>
                    <a:lnTo>
                      <a:pt x="2011" y="1731"/>
                    </a:lnTo>
                    <a:lnTo>
                      <a:pt x="1951" y="1683"/>
                    </a:lnTo>
                    <a:lnTo>
                      <a:pt x="1789" y="1557"/>
                    </a:lnTo>
                    <a:lnTo>
                      <a:pt x="1729" y="1557"/>
                    </a:lnTo>
                    <a:lnTo>
                      <a:pt x="1837" y="1689"/>
                    </a:lnTo>
                    <a:lnTo>
                      <a:pt x="1885" y="1797"/>
                    </a:lnTo>
                    <a:lnTo>
                      <a:pt x="1825" y="1875"/>
                    </a:lnTo>
                    <a:lnTo>
                      <a:pt x="1759" y="1902"/>
                    </a:lnTo>
                    <a:lnTo>
                      <a:pt x="1705" y="1857"/>
                    </a:lnTo>
                    <a:lnTo>
                      <a:pt x="1597" y="1857"/>
                    </a:lnTo>
                    <a:lnTo>
                      <a:pt x="1537" y="1959"/>
                    </a:lnTo>
                    <a:lnTo>
                      <a:pt x="1405" y="1944"/>
                    </a:lnTo>
                    <a:lnTo>
                      <a:pt x="1369" y="1905"/>
                    </a:lnTo>
                    <a:lnTo>
                      <a:pt x="1357" y="1803"/>
                    </a:lnTo>
                    <a:lnTo>
                      <a:pt x="1399" y="1647"/>
                    </a:lnTo>
                    <a:lnTo>
                      <a:pt x="1309" y="1569"/>
                    </a:lnTo>
                    <a:lnTo>
                      <a:pt x="1321" y="1647"/>
                    </a:lnTo>
                    <a:lnTo>
                      <a:pt x="1279" y="1737"/>
                    </a:lnTo>
                    <a:lnTo>
                      <a:pt x="1177" y="1659"/>
                    </a:lnTo>
                    <a:lnTo>
                      <a:pt x="1063" y="1626"/>
                    </a:lnTo>
                    <a:lnTo>
                      <a:pt x="949" y="1677"/>
                    </a:lnTo>
                    <a:lnTo>
                      <a:pt x="901" y="1770"/>
                    </a:lnTo>
                    <a:lnTo>
                      <a:pt x="769" y="1797"/>
                    </a:lnTo>
                    <a:lnTo>
                      <a:pt x="631" y="1719"/>
                    </a:lnTo>
                    <a:lnTo>
                      <a:pt x="469" y="1677"/>
                    </a:lnTo>
                    <a:lnTo>
                      <a:pt x="391" y="1737"/>
                    </a:lnTo>
                    <a:lnTo>
                      <a:pt x="241" y="1751"/>
                    </a:lnTo>
                    <a:lnTo>
                      <a:pt x="234" y="1496"/>
                    </a:lnTo>
                    <a:lnTo>
                      <a:pt x="211" y="1214"/>
                    </a:lnTo>
                    <a:lnTo>
                      <a:pt x="297" y="1130"/>
                    </a:lnTo>
                    <a:lnTo>
                      <a:pt x="258" y="932"/>
                    </a:lnTo>
                    <a:lnTo>
                      <a:pt x="156" y="770"/>
                    </a:lnTo>
                    <a:lnTo>
                      <a:pt x="73" y="681"/>
                    </a:lnTo>
                    <a:lnTo>
                      <a:pt x="0" y="491"/>
                    </a:lnTo>
                    <a:lnTo>
                      <a:pt x="18" y="389"/>
                    </a:lnTo>
                    <a:lnTo>
                      <a:pt x="1" y="263"/>
                    </a:lnTo>
                    <a:lnTo>
                      <a:pt x="16" y="123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Freeform 140">
                <a:extLst>
                  <a:ext uri="{FF2B5EF4-FFF2-40B4-BE49-F238E27FC236}">
                    <a16:creationId xmlns:a16="http://schemas.microsoft.com/office/drawing/2014/main" id="{C7ABE87E-63B1-448B-AB26-AB6FF4483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9401" y="3207215"/>
                <a:ext cx="358289" cy="611691"/>
              </a:xfrm>
              <a:custGeom>
                <a:avLst/>
                <a:gdLst>
                  <a:gd name="T0" fmla="*/ 40 w 1641"/>
                  <a:gd name="T1" fmla="*/ 30 h 2721"/>
                  <a:gd name="T2" fmla="*/ 56 w 1641"/>
                  <a:gd name="T3" fmla="*/ 52 h 2721"/>
                  <a:gd name="T4" fmla="*/ 76 w 1641"/>
                  <a:gd name="T5" fmla="*/ 73 h 2721"/>
                  <a:gd name="T6" fmla="*/ 83 w 1641"/>
                  <a:gd name="T7" fmla="*/ 100 h 2721"/>
                  <a:gd name="T8" fmla="*/ 63 w 1641"/>
                  <a:gd name="T9" fmla="*/ 123 h 2721"/>
                  <a:gd name="T10" fmla="*/ 38 w 1641"/>
                  <a:gd name="T11" fmla="*/ 135 h 2721"/>
                  <a:gd name="T12" fmla="*/ 12 w 1641"/>
                  <a:gd name="T13" fmla="*/ 135 h 2721"/>
                  <a:gd name="T14" fmla="*/ 28 w 1641"/>
                  <a:gd name="T15" fmla="*/ 164 h 2721"/>
                  <a:gd name="T16" fmla="*/ 20 w 1641"/>
                  <a:gd name="T17" fmla="*/ 193 h 2721"/>
                  <a:gd name="T18" fmla="*/ 6 w 1641"/>
                  <a:gd name="T19" fmla="*/ 220 h 2721"/>
                  <a:gd name="T20" fmla="*/ 0 w 1641"/>
                  <a:gd name="T21" fmla="*/ 240 h 2721"/>
                  <a:gd name="T22" fmla="*/ 6 w 1641"/>
                  <a:gd name="T23" fmla="*/ 270 h 2721"/>
                  <a:gd name="T24" fmla="*/ 23 w 1641"/>
                  <a:gd name="T25" fmla="*/ 293 h 2721"/>
                  <a:gd name="T26" fmla="*/ 41 w 1641"/>
                  <a:gd name="T27" fmla="*/ 305 h 2721"/>
                  <a:gd name="T28" fmla="*/ 63 w 1641"/>
                  <a:gd name="T29" fmla="*/ 333 h 2721"/>
                  <a:gd name="T30" fmla="*/ 82 w 1641"/>
                  <a:gd name="T31" fmla="*/ 348 h 2721"/>
                  <a:gd name="T32" fmla="*/ 100 w 1641"/>
                  <a:gd name="T33" fmla="*/ 353 h 2721"/>
                  <a:gd name="T34" fmla="*/ 115 w 1641"/>
                  <a:gd name="T35" fmla="*/ 362 h 2721"/>
                  <a:gd name="T36" fmla="*/ 111 w 1641"/>
                  <a:gd name="T37" fmla="*/ 387 h 2721"/>
                  <a:gd name="T38" fmla="*/ 103 w 1641"/>
                  <a:gd name="T39" fmla="*/ 407 h 2721"/>
                  <a:gd name="T40" fmla="*/ 121 w 1641"/>
                  <a:gd name="T41" fmla="*/ 430 h 2721"/>
                  <a:gd name="T42" fmla="*/ 143 w 1641"/>
                  <a:gd name="T43" fmla="*/ 441 h 2721"/>
                  <a:gd name="T44" fmla="*/ 172 w 1641"/>
                  <a:gd name="T45" fmla="*/ 464 h 2721"/>
                  <a:gd name="T46" fmla="*/ 177 w 1641"/>
                  <a:gd name="T47" fmla="*/ 492 h 2721"/>
                  <a:gd name="T48" fmla="*/ 194 w 1641"/>
                  <a:gd name="T49" fmla="*/ 515 h 2721"/>
                  <a:gd name="T50" fmla="*/ 194 w 1641"/>
                  <a:gd name="T51" fmla="*/ 515 h 2721"/>
                  <a:gd name="T52" fmla="*/ 220 w 1641"/>
                  <a:gd name="T53" fmla="*/ 504 h 2721"/>
                  <a:gd name="T54" fmla="*/ 235 w 1641"/>
                  <a:gd name="T55" fmla="*/ 498 h 2721"/>
                  <a:gd name="T56" fmla="*/ 254 w 1641"/>
                  <a:gd name="T57" fmla="*/ 487 h 2721"/>
                  <a:gd name="T58" fmla="*/ 271 w 1641"/>
                  <a:gd name="T59" fmla="*/ 476 h 2721"/>
                  <a:gd name="T60" fmla="*/ 285 w 1641"/>
                  <a:gd name="T61" fmla="*/ 460 h 2721"/>
                  <a:gd name="T62" fmla="*/ 284 w 1641"/>
                  <a:gd name="T63" fmla="*/ 441 h 2721"/>
                  <a:gd name="T64" fmla="*/ 285 w 1641"/>
                  <a:gd name="T65" fmla="*/ 403 h 2721"/>
                  <a:gd name="T66" fmla="*/ 305 w 1641"/>
                  <a:gd name="T67" fmla="*/ 351 h 2721"/>
                  <a:gd name="T68" fmla="*/ 300 w 1641"/>
                  <a:gd name="T69" fmla="*/ 316 h 2721"/>
                  <a:gd name="T70" fmla="*/ 294 w 1641"/>
                  <a:gd name="T71" fmla="*/ 278 h 2721"/>
                  <a:gd name="T72" fmla="*/ 311 w 1641"/>
                  <a:gd name="T73" fmla="*/ 249 h 2721"/>
                  <a:gd name="T74" fmla="*/ 300 w 1641"/>
                  <a:gd name="T75" fmla="*/ 209 h 2721"/>
                  <a:gd name="T76" fmla="*/ 298 w 1641"/>
                  <a:gd name="T77" fmla="*/ 176 h 2721"/>
                  <a:gd name="T78" fmla="*/ 285 w 1641"/>
                  <a:gd name="T79" fmla="*/ 141 h 2721"/>
                  <a:gd name="T80" fmla="*/ 273 w 1641"/>
                  <a:gd name="T81" fmla="*/ 103 h 2721"/>
                  <a:gd name="T82" fmla="*/ 271 w 1641"/>
                  <a:gd name="T83" fmla="*/ 67 h 2721"/>
                  <a:gd name="T84" fmla="*/ 248 w 1641"/>
                  <a:gd name="T85" fmla="*/ 44 h 2721"/>
                  <a:gd name="T86" fmla="*/ 236 w 1641"/>
                  <a:gd name="T87" fmla="*/ 0 h 2721"/>
                  <a:gd name="T88" fmla="*/ 40 w 1641"/>
                  <a:gd name="T89" fmla="*/ 30 h 272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641" h="2721">
                    <a:moveTo>
                      <a:pt x="213" y="160"/>
                    </a:moveTo>
                    <a:lnTo>
                      <a:pt x="298" y="274"/>
                    </a:lnTo>
                    <a:lnTo>
                      <a:pt x="399" y="384"/>
                    </a:lnTo>
                    <a:lnTo>
                      <a:pt x="438" y="529"/>
                    </a:lnTo>
                    <a:lnTo>
                      <a:pt x="333" y="652"/>
                    </a:lnTo>
                    <a:lnTo>
                      <a:pt x="201" y="712"/>
                    </a:lnTo>
                    <a:lnTo>
                      <a:pt x="61" y="711"/>
                    </a:lnTo>
                    <a:lnTo>
                      <a:pt x="150" y="864"/>
                    </a:lnTo>
                    <a:lnTo>
                      <a:pt x="105" y="1020"/>
                    </a:lnTo>
                    <a:lnTo>
                      <a:pt x="31" y="1162"/>
                    </a:lnTo>
                    <a:lnTo>
                      <a:pt x="0" y="1270"/>
                    </a:lnTo>
                    <a:lnTo>
                      <a:pt x="34" y="1428"/>
                    </a:lnTo>
                    <a:lnTo>
                      <a:pt x="120" y="1550"/>
                    </a:lnTo>
                    <a:lnTo>
                      <a:pt x="216" y="1611"/>
                    </a:lnTo>
                    <a:lnTo>
                      <a:pt x="333" y="1757"/>
                    </a:lnTo>
                    <a:lnTo>
                      <a:pt x="433" y="1839"/>
                    </a:lnTo>
                    <a:lnTo>
                      <a:pt x="529" y="1863"/>
                    </a:lnTo>
                    <a:lnTo>
                      <a:pt x="605" y="1910"/>
                    </a:lnTo>
                    <a:lnTo>
                      <a:pt x="587" y="2045"/>
                    </a:lnTo>
                    <a:lnTo>
                      <a:pt x="543" y="2153"/>
                    </a:lnTo>
                    <a:lnTo>
                      <a:pt x="636" y="2270"/>
                    </a:lnTo>
                    <a:lnTo>
                      <a:pt x="756" y="2331"/>
                    </a:lnTo>
                    <a:lnTo>
                      <a:pt x="906" y="2451"/>
                    </a:lnTo>
                    <a:lnTo>
                      <a:pt x="933" y="2597"/>
                    </a:lnTo>
                    <a:lnTo>
                      <a:pt x="1023" y="2720"/>
                    </a:lnTo>
                    <a:lnTo>
                      <a:pt x="1022" y="2721"/>
                    </a:lnTo>
                    <a:lnTo>
                      <a:pt x="1161" y="2664"/>
                    </a:lnTo>
                    <a:lnTo>
                      <a:pt x="1238" y="2631"/>
                    </a:lnTo>
                    <a:lnTo>
                      <a:pt x="1341" y="2574"/>
                    </a:lnTo>
                    <a:lnTo>
                      <a:pt x="1431" y="2514"/>
                    </a:lnTo>
                    <a:lnTo>
                      <a:pt x="1502" y="2431"/>
                    </a:lnTo>
                    <a:lnTo>
                      <a:pt x="1496" y="2330"/>
                    </a:lnTo>
                    <a:lnTo>
                      <a:pt x="1502" y="2127"/>
                    </a:lnTo>
                    <a:lnTo>
                      <a:pt x="1611" y="1854"/>
                    </a:lnTo>
                    <a:lnTo>
                      <a:pt x="1582" y="1671"/>
                    </a:lnTo>
                    <a:lnTo>
                      <a:pt x="1550" y="1471"/>
                    </a:lnTo>
                    <a:lnTo>
                      <a:pt x="1641" y="1314"/>
                    </a:lnTo>
                    <a:lnTo>
                      <a:pt x="1582" y="1104"/>
                    </a:lnTo>
                    <a:lnTo>
                      <a:pt x="1574" y="928"/>
                    </a:lnTo>
                    <a:lnTo>
                      <a:pt x="1502" y="744"/>
                    </a:lnTo>
                    <a:lnTo>
                      <a:pt x="1438" y="544"/>
                    </a:lnTo>
                    <a:lnTo>
                      <a:pt x="1431" y="354"/>
                    </a:lnTo>
                    <a:lnTo>
                      <a:pt x="1311" y="234"/>
                    </a:lnTo>
                    <a:lnTo>
                      <a:pt x="1246" y="0"/>
                    </a:lnTo>
                    <a:lnTo>
                      <a:pt x="213" y="16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Freeform 141">
                <a:extLst>
                  <a:ext uri="{FF2B5EF4-FFF2-40B4-BE49-F238E27FC236}">
                    <a16:creationId xmlns:a16="http://schemas.microsoft.com/office/drawing/2014/main" id="{D31D5768-4D9F-4A3F-9312-CCA88FABA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1608" y="3227406"/>
                <a:ext cx="274189" cy="504794"/>
              </a:xfrm>
              <a:custGeom>
                <a:avLst/>
                <a:gdLst>
                  <a:gd name="T0" fmla="*/ 0 w 1255"/>
                  <a:gd name="T1" fmla="*/ 49 h 2237"/>
                  <a:gd name="T2" fmla="*/ 2 w 1255"/>
                  <a:gd name="T3" fmla="*/ 86 h 2237"/>
                  <a:gd name="T4" fmla="*/ 13 w 1255"/>
                  <a:gd name="T5" fmla="*/ 123 h 2237"/>
                  <a:gd name="T6" fmla="*/ 27 w 1255"/>
                  <a:gd name="T7" fmla="*/ 158 h 2237"/>
                  <a:gd name="T8" fmla="*/ 29 w 1255"/>
                  <a:gd name="T9" fmla="*/ 192 h 2237"/>
                  <a:gd name="T10" fmla="*/ 40 w 1255"/>
                  <a:gd name="T11" fmla="*/ 231 h 2237"/>
                  <a:gd name="T12" fmla="*/ 23 w 1255"/>
                  <a:gd name="T13" fmla="*/ 262 h 2237"/>
                  <a:gd name="T14" fmla="*/ 34 w 1255"/>
                  <a:gd name="T15" fmla="*/ 335 h 2237"/>
                  <a:gd name="T16" fmla="*/ 14 w 1255"/>
                  <a:gd name="T17" fmla="*/ 386 h 2237"/>
                  <a:gd name="T18" fmla="*/ 12 w 1255"/>
                  <a:gd name="T19" fmla="*/ 425 h 2237"/>
                  <a:gd name="T20" fmla="*/ 33 w 1255"/>
                  <a:gd name="T21" fmla="*/ 414 h 2237"/>
                  <a:gd name="T22" fmla="*/ 49 w 1255"/>
                  <a:gd name="T23" fmla="*/ 399 h 2237"/>
                  <a:gd name="T24" fmla="*/ 68 w 1255"/>
                  <a:gd name="T25" fmla="*/ 412 h 2237"/>
                  <a:gd name="T26" fmla="*/ 88 w 1255"/>
                  <a:gd name="T27" fmla="*/ 393 h 2237"/>
                  <a:gd name="T28" fmla="*/ 111 w 1255"/>
                  <a:gd name="T29" fmla="*/ 382 h 2237"/>
                  <a:gd name="T30" fmla="*/ 120 w 1255"/>
                  <a:gd name="T31" fmla="*/ 363 h 2237"/>
                  <a:gd name="T32" fmla="*/ 145 w 1255"/>
                  <a:gd name="T33" fmla="*/ 371 h 2237"/>
                  <a:gd name="T34" fmla="*/ 162 w 1255"/>
                  <a:gd name="T35" fmla="*/ 348 h 2237"/>
                  <a:gd name="T36" fmla="*/ 180 w 1255"/>
                  <a:gd name="T37" fmla="*/ 321 h 2237"/>
                  <a:gd name="T38" fmla="*/ 180 w 1255"/>
                  <a:gd name="T39" fmla="*/ 300 h 2237"/>
                  <a:gd name="T40" fmla="*/ 203 w 1255"/>
                  <a:gd name="T41" fmla="*/ 286 h 2237"/>
                  <a:gd name="T42" fmla="*/ 238 w 1255"/>
                  <a:gd name="T43" fmla="*/ 280 h 2237"/>
                  <a:gd name="T44" fmla="*/ 230 w 1255"/>
                  <a:gd name="T45" fmla="*/ 260 h 2237"/>
                  <a:gd name="T46" fmla="*/ 236 w 1255"/>
                  <a:gd name="T47" fmla="*/ 234 h 2237"/>
                  <a:gd name="T48" fmla="*/ 230 w 1255"/>
                  <a:gd name="T49" fmla="*/ 195 h 2237"/>
                  <a:gd name="T50" fmla="*/ 217 w 1255"/>
                  <a:gd name="T51" fmla="*/ 160 h 2237"/>
                  <a:gd name="T52" fmla="*/ 214 w 1255"/>
                  <a:gd name="T53" fmla="*/ 108 h 2237"/>
                  <a:gd name="T54" fmla="*/ 205 w 1255"/>
                  <a:gd name="T55" fmla="*/ 90 h 2237"/>
                  <a:gd name="T56" fmla="*/ 197 w 1255"/>
                  <a:gd name="T57" fmla="*/ 69 h 2237"/>
                  <a:gd name="T58" fmla="*/ 191 w 1255"/>
                  <a:gd name="T59" fmla="*/ 52 h 2237"/>
                  <a:gd name="T60" fmla="*/ 197 w 1255"/>
                  <a:gd name="T61" fmla="*/ 37 h 2237"/>
                  <a:gd name="T62" fmla="*/ 185 w 1255"/>
                  <a:gd name="T63" fmla="*/ 11 h 2237"/>
                  <a:gd name="T64" fmla="*/ 168 w 1255"/>
                  <a:gd name="T65" fmla="*/ 0 h 2237"/>
                  <a:gd name="T66" fmla="*/ 126 w 1255"/>
                  <a:gd name="T67" fmla="*/ 8 h 2237"/>
                  <a:gd name="T68" fmla="*/ 80 w 1255"/>
                  <a:gd name="T69" fmla="*/ 17 h 2237"/>
                  <a:gd name="T70" fmla="*/ 49 w 1255"/>
                  <a:gd name="T71" fmla="*/ 22 h 2237"/>
                  <a:gd name="T72" fmla="*/ 24 w 1255"/>
                  <a:gd name="T73" fmla="*/ 35 h 2237"/>
                  <a:gd name="T74" fmla="*/ 0 w 1255"/>
                  <a:gd name="T75" fmla="*/ 49 h 22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255" h="2237">
                    <a:moveTo>
                      <a:pt x="0" y="260"/>
                    </a:moveTo>
                    <a:lnTo>
                      <a:pt x="9" y="452"/>
                    </a:lnTo>
                    <a:lnTo>
                      <a:pt x="70" y="645"/>
                    </a:lnTo>
                    <a:lnTo>
                      <a:pt x="144" y="833"/>
                    </a:lnTo>
                    <a:lnTo>
                      <a:pt x="151" y="1011"/>
                    </a:lnTo>
                    <a:lnTo>
                      <a:pt x="211" y="1217"/>
                    </a:lnTo>
                    <a:lnTo>
                      <a:pt x="120" y="1379"/>
                    </a:lnTo>
                    <a:lnTo>
                      <a:pt x="181" y="1763"/>
                    </a:lnTo>
                    <a:lnTo>
                      <a:pt x="73" y="2033"/>
                    </a:lnTo>
                    <a:lnTo>
                      <a:pt x="64" y="2237"/>
                    </a:lnTo>
                    <a:lnTo>
                      <a:pt x="176" y="2178"/>
                    </a:lnTo>
                    <a:lnTo>
                      <a:pt x="256" y="2101"/>
                    </a:lnTo>
                    <a:lnTo>
                      <a:pt x="360" y="2170"/>
                    </a:lnTo>
                    <a:lnTo>
                      <a:pt x="466" y="2071"/>
                    </a:lnTo>
                    <a:lnTo>
                      <a:pt x="586" y="2011"/>
                    </a:lnTo>
                    <a:lnTo>
                      <a:pt x="631" y="1913"/>
                    </a:lnTo>
                    <a:lnTo>
                      <a:pt x="766" y="1951"/>
                    </a:lnTo>
                    <a:lnTo>
                      <a:pt x="855" y="1833"/>
                    </a:lnTo>
                    <a:lnTo>
                      <a:pt x="951" y="1689"/>
                    </a:lnTo>
                    <a:lnTo>
                      <a:pt x="951" y="1577"/>
                    </a:lnTo>
                    <a:lnTo>
                      <a:pt x="1071" y="1505"/>
                    </a:lnTo>
                    <a:lnTo>
                      <a:pt x="1255" y="1473"/>
                    </a:lnTo>
                    <a:lnTo>
                      <a:pt x="1215" y="1369"/>
                    </a:lnTo>
                    <a:lnTo>
                      <a:pt x="1246" y="1231"/>
                    </a:lnTo>
                    <a:lnTo>
                      <a:pt x="1215" y="1025"/>
                    </a:lnTo>
                    <a:lnTo>
                      <a:pt x="1143" y="841"/>
                    </a:lnTo>
                    <a:lnTo>
                      <a:pt x="1126" y="570"/>
                    </a:lnTo>
                    <a:lnTo>
                      <a:pt x="1079" y="473"/>
                    </a:lnTo>
                    <a:lnTo>
                      <a:pt x="1039" y="361"/>
                    </a:lnTo>
                    <a:lnTo>
                      <a:pt x="1007" y="273"/>
                    </a:lnTo>
                    <a:lnTo>
                      <a:pt x="1039" y="193"/>
                    </a:lnTo>
                    <a:lnTo>
                      <a:pt x="976" y="60"/>
                    </a:lnTo>
                    <a:lnTo>
                      <a:pt x="886" y="0"/>
                    </a:lnTo>
                    <a:lnTo>
                      <a:pt x="663" y="41"/>
                    </a:lnTo>
                    <a:lnTo>
                      <a:pt x="423" y="89"/>
                    </a:lnTo>
                    <a:lnTo>
                      <a:pt x="256" y="114"/>
                    </a:lnTo>
                    <a:lnTo>
                      <a:pt x="127" y="185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" name="Freeform 142">
                <a:extLst>
                  <a:ext uri="{FF2B5EF4-FFF2-40B4-BE49-F238E27FC236}">
                    <a16:creationId xmlns:a16="http://schemas.microsoft.com/office/drawing/2014/main" id="{BE4CE6F5-2CCB-4CBF-8FF1-170DC6F59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3586" y="3111007"/>
                <a:ext cx="373266" cy="435904"/>
              </a:xfrm>
              <a:custGeom>
                <a:avLst/>
                <a:gdLst>
                  <a:gd name="T0" fmla="*/ 0 w 1707"/>
                  <a:gd name="T1" fmla="*/ 109 h 1934"/>
                  <a:gd name="T2" fmla="*/ 23 w 1707"/>
                  <a:gd name="T3" fmla="*/ 94 h 1934"/>
                  <a:gd name="T4" fmla="*/ 60 w 1707"/>
                  <a:gd name="T5" fmla="*/ 93 h 1934"/>
                  <a:gd name="T6" fmla="*/ 60 w 1707"/>
                  <a:gd name="T7" fmla="*/ 85 h 1934"/>
                  <a:gd name="T8" fmla="*/ 96 w 1707"/>
                  <a:gd name="T9" fmla="*/ 82 h 1934"/>
                  <a:gd name="T10" fmla="*/ 122 w 1707"/>
                  <a:gd name="T11" fmla="*/ 90 h 1934"/>
                  <a:gd name="T12" fmla="*/ 153 w 1707"/>
                  <a:gd name="T13" fmla="*/ 99 h 1934"/>
                  <a:gd name="T14" fmla="*/ 218 w 1707"/>
                  <a:gd name="T15" fmla="*/ 59 h 1934"/>
                  <a:gd name="T16" fmla="*/ 295 w 1707"/>
                  <a:gd name="T17" fmla="*/ 0 h 1934"/>
                  <a:gd name="T18" fmla="*/ 318 w 1707"/>
                  <a:gd name="T19" fmla="*/ 82 h 1934"/>
                  <a:gd name="T20" fmla="*/ 321 w 1707"/>
                  <a:gd name="T21" fmla="*/ 140 h 1934"/>
                  <a:gd name="T22" fmla="*/ 324 w 1707"/>
                  <a:gd name="T23" fmla="*/ 190 h 1934"/>
                  <a:gd name="T24" fmla="*/ 312 w 1707"/>
                  <a:gd name="T25" fmla="*/ 225 h 1934"/>
                  <a:gd name="T26" fmla="*/ 292 w 1707"/>
                  <a:gd name="T27" fmla="*/ 250 h 1934"/>
                  <a:gd name="T28" fmla="*/ 272 w 1707"/>
                  <a:gd name="T29" fmla="*/ 265 h 1934"/>
                  <a:gd name="T30" fmla="*/ 275 w 1707"/>
                  <a:gd name="T31" fmla="*/ 284 h 1934"/>
                  <a:gd name="T32" fmla="*/ 268 w 1707"/>
                  <a:gd name="T33" fmla="*/ 302 h 1934"/>
                  <a:gd name="T34" fmla="*/ 250 w 1707"/>
                  <a:gd name="T35" fmla="*/ 299 h 1934"/>
                  <a:gd name="T36" fmla="*/ 250 w 1707"/>
                  <a:gd name="T37" fmla="*/ 325 h 1934"/>
                  <a:gd name="T38" fmla="*/ 244 w 1707"/>
                  <a:gd name="T39" fmla="*/ 344 h 1934"/>
                  <a:gd name="T40" fmla="*/ 221 w 1707"/>
                  <a:gd name="T41" fmla="*/ 367 h 1934"/>
                  <a:gd name="T42" fmla="*/ 206 w 1707"/>
                  <a:gd name="T43" fmla="*/ 349 h 1934"/>
                  <a:gd name="T44" fmla="*/ 184 w 1707"/>
                  <a:gd name="T45" fmla="*/ 332 h 1934"/>
                  <a:gd name="T46" fmla="*/ 168 w 1707"/>
                  <a:gd name="T47" fmla="*/ 349 h 1934"/>
                  <a:gd name="T48" fmla="*/ 147 w 1707"/>
                  <a:gd name="T49" fmla="*/ 356 h 1934"/>
                  <a:gd name="T50" fmla="*/ 113 w 1707"/>
                  <a:gd name="T51" fmla="*/ 356 h 1934"/>
                  <a:gd name="T52" fmla="*/ 83 w 1707"/>
                  <a:gd name="T53" fmla="*/ 352 h 1934"/>
                  <a:gd name="T54" fmla="*/ 52 w 1707"/>
                  <a:gd name="T55" fmla="*/ 332 h 1934"/>
                  <a:gd name="T56" fmla="*/ 46 w 1707"/>
                  <a:gd name="T57" fmla="*/ 293 h 1934"/>
                  <a:gd name="T58" fmla="*/ 32 w 1707"/>
                  <a:gd name="T59" fmla="*/ 258 h 1934"/>
                  <a:gd name="T60" fmla="*/ 29 w 1707"/>
                  <a:gd name="T61" fmla="*/ 206 h 1934"/>
                  <a:gd name="T62" fmla="*/ 20 w 1707"/>
                  <a:gd name="T63" fmla="*/ 189 h 1934"/>
                  <a:gd name="T64" fmla="*/ 7 w 1707"/>
                  <a:gd name="T65" fmla="*/ 150 h 1934"/>
                  <a:gd name="T66" fmla="*/ 13 w 1707"/>
                  <a:gd name="T67" fmla="*/ 135 h 1934"/>
                  <a:gd name="T68" fmla="*/ 0 w 1707"/>
                  <a:gd name="T69" fmla="*/ 109 h 19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707" h="1934">
                    <a:moveTo>
                      <a:pt x="0" y="575"/>
                    </a:moveTo>
                    <a:lnTo>
                      <a:pt x="123" y="496"/>
                    </a:lnTo>
                    <a:lnTo>
                      <a:pt x="315" y="488"/>
                    </a:lnTo>
                    <a:lnTo>
                      <a:pt x="315" y="448"/>
                    </a:lnTo>
                    <a:lnTo>
                      <a:pt x="507" y="432"/>
                    </a:lnTo>
                    <a:lnTo>
                      <a:pt x="643" y="472"/>
                    </a:lnTo>
                    <a:lnTo>
                      <a:pt x="805" y="523"/>
                    </a:lnTo>
                    <a:lnTo>
                      <a:pt x="1147" y="312"/>
                    </a:lnTo>
                    <a:lnTo>
                      <a:pt x="1555" y="0"/>
                    </a:lnTo>
                    <a:lnTo>
                      <a:pt x="1675" y="433"/>
                    </a:lnTo>
                    <a:lnTo>
                      <a:pt x="1691" y="736"/>
                    </a:lnTo>
                    <a:lnTo>
                      <a:pt x="1707" y="1000"/>
                    </a:lnTo>
                    <a:lnTo>
                      <a:pt x="1645" y="1184"/>
                    </a:lnTo>
                    <a:lnTo>
                      <a:pt x="1539" y="1320"/>
                    </a:lnTo>
                    <a:lnTo>
                      <a:pt x="1435" y="1394"/>
                    </a:lnTo>
                    <a:lnTo>
                      <a:pt x="1451" y="1496"/>
                    </a:lnTo>
                    <a:lnTo>
                      <a:pt x="1411" y="1592"/>
                    </a:lnTo>
                    <a:lnTo>
                      <a:pt x="1315" y="1574"/>
                    </a:lnTo>
                    <a:lnTo>
                      <a:pt x="1315" y="1712"/>
                    </a:lnTo>
                    <a:lnTo>
                      <a:pt x="1285" y="1814"/>
                    </a:lnTo>
                    <a:lnTo>
                      <a:pt x="1165" y="1934"/>
                    </a:lnTo>
                    <a:lnTo>
                      <a:pt x="1083" y="1840"/>
                    </a:lnTo>
                    <a:lnTo>
                      <a:pt x="971" y="1752"/>
                    </a:lnTo>
                    <a:lnTo>
                      <a:pt x="883" y="1840"/>
                    </a:lnTo>
                    <a:lnTo>
                      <a:pt x="775" y="1874"/>
                    </a:lnTo>
                    <a:lnTo>
                      <a:pt x="595" y="1874"/>
                    </a:lnTo>
                    <a:lnTo>
                      <a:pt x="435" y="1856"/>
                    </a:lnTo>
                    <a:lnTo>
                      <a:pt x="275" y="1750"/>
                    </a:lnTo>
                    <a:lnTo>
                      <a:pt x="242" y="1544"/>
                    </a:lnTo>
                    <a:lnTo>
                      <a:pt x="170" y="1361"/>
                    </a:lnTo>
                    <a:lnTo>
                      <a:pt x="153" y="1085"/>
                    </a:lnTo>
                    <a:lnTo>
                      <a:pt x="107" y="998"/>
                    </a:lnTo>
                    <a:lnTo>
                      <a:pt x="35" y="791"/>
                    </a:lnTo>
                    <a:lnTo>
                      <a:pt x="66" y="710"/>
                    </a:lnTo>
                    <a:lnTo>
                      <a:pt x="0" y="575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Freeform 143">
                <a:extLst>
                  <a:ext uri="{FF2B5EF4-FFF2-40B4-BE49-F238E27FC236}">
                    <a16:creationId xmlns:a16="http://schemas.microsoft.com/office/drawing/2014/main" id="{941B0526-DD36-4BB5-AF50-38198405F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2900" y="3505340"/>
                <a:ext cx="599068" cy="369389"/>
              </a:xfrm>
              <a:custGeom>
                <a:avLst/>
                <a:gdLst>
                  <a:gd name="T0" fmla="*/ 0 w 2741"/>
                  <a:gd name="T1" fmla="*/ 264 h 1641"/>
                  <a:gd name="T2" fmla="*/ 19 w 2741"/>
                  <a:gd name="T3" fmla="*/ 275 h 1641"/>
                  <a:gd name="T4" fmla="*/ 22 w 2741"/>
                  <a:gd name="T5" fmla="*/ 308 h 1641"/>
                  <a:gd name="T6" fmla="*/ 45 w 2741"/>
                  <a:gd name="T7" fmla="*/ 311 h 1641"/>
                  <a:gd name="T8" fmla="*/ 66 w 2741"/>
                  <a:gd name="T9" fmla="*/ 305 h 1641"/>
                  <a:gd name="T10" fmla="*/ 93 w 2741"/>
                  <a:gd name="T11" fmla="*/ 304 h 1641"/>
                  <a:gd name="T12" fmla="*/ 124 w 2741"/>
                  <a:gd name="T13" fmla="*/ 292 h 1641"/>
                  <a:gd name="T14" fmla="*/ 155 w 2741"/>
                  <a:gd name="T15" fmla="*/ 279 h 1641"/>
                  <a:gd name="T16" fmla="*/ 189 w 2741"/>
                  <a:gd name="T17" fmla="*/ 280 h 1641"/>
                  <a:gd name="T18" fmla="*/ 240 w 2741"/>
                  <a:gd name="T19" fmla="*/ 264 h 1641"/>
                  <a:gd name="T20" fmla="*/ 313 w 2741"/>
                  <a:gd name="T21" fmla="*/ 250 h 1641"/>
                  <a:gd name="T22" fmla="*/ 357 w 2741"/>
                  <a:gd name="T23" fmla="*/ 244 h 1641"/>
                  <a:gd name="T24" fmla="*/ 412 w 2741"/>
                  <a:gd name="T25" fmla="*/ 235 h 1641"/>
                  <a:gd name="T26" fmla="*/ 456 w 2741"/>
                  <a:gd name="T27" fmla="*/ 222 h 1641"/>
                  <a:gd name="T28" fmla="*/ 513 w 2741"/>
                  <a:gd name="T29" fmla="*/ 209 h 1641"/>
                  <a:gd name="T30" fmla="*/ 518 w 2741"/>
                  <a:gd name="T31" fmla="*/ 193 h 1641"/>
                  <a:gd name="T32" fmla="*/ 507 w 2741"/>
                  <a:gd name="T33" fmla="*/ 165 h 1641"/>
                  <a:gd name="T34" fmla="*/ 518 w 2741"/>
                  <a:gd name="T35" fmla="*/ 145 h 1641"/>
                  <a:gd name="T36" fmla="*/ 520 w 2741"/>
                  <a:gd name="T37" fmla="*/ 121 h 1641"/>
                  <a:gd name="T38" fmla="*/ 517 w 2741"/>
                  <a:gd name="T39" fmla="*/ 97 h 1641"/>
                  <a:gd name="T40" fmla="*/ 496 w 2741"/>
                  <a:gd name="T41" fmla="*/ 80 h 1641"/>
                  <a:gd name="T42" fmla="*/ 493 w 2741"/>
                  <a:gd name="T43" fmla="*/ 47 h 1641"/>
                  <a:gd name="T44" fmla="*/ 482 w 2741"/>
                  <a:gd name="T45" fmla="*/ 34 h 1641"/>
                  <a:gd name="T46" fmla="*/ 469 w 2741"/>
                  <a:gd name="T47" fmla="*/ 19 h 1641"/>
                  <a:gd name="T48" fmla="*/ 445 w 2741"/>
                  <a:gd name="T49" fmla="*/ 0 h 1641"/>
                  <a:gd name="T50" fmla="*/ 430 w 2741"/>
                  <a:gd name="T51" fmla="*/ 16 h 1641"/>
                  <a:gd name="T52" fmla="*/ 409 w 2741"/>
                  <a:gd name="T53" fmla="*/ 23 h 1641"/>
                  <a:gd name="T54" fmla="*/ 375 w 2741"/>
                  <a:gd name="T55" fmla="*/ 23 h 1641"/>
                  <a:gd name="T56" fmla="*/ 344 w 2741"/>
                  <a:gd name="T57" fmla="*/ 20 h 1641"/>
                  <a:gd name="T58" fmla="*/ 313 w 2741"/>
                  <a:gd name="T59" fmla="*/ 0 h 1641"/>
                  <a:gd name="T60" fmla="*/ 307 w 2741"/>
                  <a:gd name="T61" fmla="*/ 26 h 1641"/>
                  <a:gd name="T62" fmla="*/ 315 w 2741"/>
                  <a:gd name="T63" fmla="*/ 46 h 1641"/>
                  <a:gd name="T64" fmla="*/ 280 w 2741"/>
                  <a:gd name="T65" fmla="*/ 52 h 1641"/>
                  <a:gd name="T66" fmla="*/ 257 w 2741"/>
                  <a:gd name="T67" fmla="*/ 65 h 1641"/>
                  <a:gd name="T68" fmla="*/ 257 w 2741"/>
                  <a:gd name="T69" fmla="*/ 87 h 1641"/>
                  <a:gd name="T70" fmla="*/ 241 w 2741"/>
                  <a:gd name="T71" fmla="*/ 111 h 1641"/>
                  <a:gd name="T72" fmla="*/ 223 w 2741"/>
                  <a:gd name="T73" fmla="*/ 136 h 1641"/>
                  <a:gd name="T74" fmla="*/ 196 w 2741"/>
                  <a:gd name="T75" fmla="*/ 129 h 1641"/>
                  <a:gd name="T76" fmla="*/ 188 w 2741"/>
                  <a:gd name="T77" fmla="*/ 148 h 1641"/>
                  <a:gd name="T78" fmla="*/ 165 w 2741"/>
                  <a:gd name="T79" fmla="*/ 159 h 1641"/>
                  <a:gd name="T80" fmla="*/ 145 w 2741"/>
                  <a:gd name="T81" fmla="*/ 178 h 1641"/>
                  <a:gd name="T82" fmla="*/ 126 w 2741"/>
                  <a:gd name="T83" fmla="*/ 165 h 1641"/>
                  <a:gd name="T84" fmla="*/ 111 w 2741"/>
                  <a:gd name="T85" fmla="*/ 179 h 1641"/>
                  <a:gd name="T86" fmla="*/ 89 w 2741"/>
                  <a:gd name="T87" fmla="*/ 190 h 1641"/>
                  <a:gd name="T88" fmla="*/ 91 w 2741"/>
                  <a:gd name="T89" fmla="*/ 210 h 1641"/>
                  <a:gd name="T90" fmla="*/ 78 w 2741"/>
                  <a:gd name="T91" fmla="*/ 225 h 1641"/>
                  <a:gd name="T92" fmla="*/ 60 w 2741"/>
                  <a:gd name="T93" fmla="*/ 237 h 1641"/>
                  <a:gd name="T94" fmla="*/ 40 w 2741"/>
                  <a:gd name="T95" fmla="*/ 248 h 1641"/>
                  <a:gd name="T96" fmla="*/ 0 w 2741"/>
                  <a:gd name="T97" fmla="*/ 264 h 164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741" h="1641">
                    <a:moveTo>
                      <a:pt x="0" y="1394"/>
                    </a:moveTo>
                    <a:lnTo>
                      <a:pt x="100" y="1452"/>
                    </a:lnTo>
                    <a:lnTo>
                      <a:pt x="117" y="1626"/>
                    </a:lnTo>
                    <a:lnTo>
                      <a:pt x="237" y="1641"/>
                    </a:lnTo>
                    <a:lnTo>
                      <a:pt x="350" y="1611"/>
                    </a:lnTo>
                    <a:lnTo>
                      <a:pt x="488" y="1605"/>
                    </a:lnTo>
                    <a:lnTo>
                      <a:pt x="656" y="1539"/>
                    </a:lnTo>
                    <a:lnTo>
                      <a:pt x="818" y="1473"/>
                    </a:lnTo>
                    <a:lnTo>
                      <a:pt x="998" y="1479"/>
                    </a:lnTo>
                    <a:lnTo>
                      <a:pt x="1267" y="1395"/>
                    </a:lnTo>
                    <a:lnTo>
                      <a:pt x="1651" y="1317"/>
                    </a:lnTo>
                    <a:lnTo>
                      <a:pt x="1884" y="1287"/>
                    </a:lnTo>
                    <a:lnTo>
                      <a:pt x="2172" y="1239"/>
                    </a:lnTo>
                    <a:lnTo>
                      <a:pt x="2402" y="1172"/>
                    </a:lnTo>
                    <a:lnTo>
                      <a:pt x="2705" y="1101"/>
                    </a:lnTo>
                    <a:lnTo>
                      <a:pt x="2729" y="1017"/>
                    </a:lnTo>
                    <a:lnTo>
                      <a:pt x="2672" y="872"/>
                    </a:lnTo>
                    <a:lnTo>
                      <a:pt x="2729" y="765"/>
                    </a:lnTo>
                    <a:lnTo>
                      <a:pt x="2741" y="639"/>
                    </a:lnTo>
                    <a:lnTo>
                      <a:pt x="2723" y="513"/>
                    </a:lnTo>
                    <a:lnTo>
                      <a:pt x="2615" y="423"/>
                    </a:lnTo>
                    <a:lnTo>
                      <a:pt x="2597" y="249"/>
                    </a:lnTo>
                    <a:lnTo>
                      <a:pt x="2540" y="182"/>
                    </a:lnTo>
                    <a:lnTo>
                      <a:pt x="2470" y="99"/>
                    </a:lnTo>
                    <a:lnTo>
                      <a:pt x="2347" y="2"/>
                    </a:lnTo>
                    <a:lnTo>
                      <a:pt x="2266" y="87"/>
                    </a:lnTo>
                    <a:lnTo>
                      <a:pt x="2154" y="123"/>
                    </a:lnTo>
                    <a:lnTo>
                      <a:pt x="1976" y="123"/>
                    </a:lnTo>
                    <a:lnTo>
                      <a:pt x="1813" y="107"/>
                    </a:lnTo>
                    <a:lnTo>
                      <a:pt x="1651" y="0"/>
                    </a:lnTo>
                    <a:lnTo>
                      <a:pt x="1620" y="138"/>
                    </a:lnTo>
                    <a:lnTo>
                      <a:pt x="1659" y="242"/>
                    </a:lnTo>
                    <a:lnTo>
                      <a:pt x="1476" y="272"/>
                    </a:lnTo>
                    <a:lnTo>
                      <a:pt x="1357" y="344"/>
                    </a:lnTo>
                    <a:lnTo>
                      <a:pt x="1356" y="458"/>
                    </a:lnTo>
                    <a:lnTo>
                      <a:pt x="1269" y="588"/>
                    </a:lnTo>
                    <a:lnTo>
                      <a:pt x="1173" y="717"/>
                    </a:lnTo>
                    <a:lnTo>
                      <a:pt x="1035" y="681"/>
                    </a:lnTo>
                    <a:lnTo>
                      <a:pt x="992" y="780"/>
                    </a:lnTo>
                    <a:lnTo>
                      <a:pt x="871" y="837"/>
                    </a:lnTo>
                    <a:lnTo>
                      <a:pt x="766" y="938"/>
                    </a:lnTo>
                    <a:lnTo>
                      <a:pt x="662" y="870"/>
                    </a:lnTo>
                    <a:lnTo>
                      <a:pt x="583" y="944"/>
                    </a:lnTo>
                    <a:lnTo>
                      <a:pt x="471" y="1005"/>
                    </a:lnTo>
                    <a:lnTo>
                      <a:pt x="479" y="1106"/>
                    </a:lnTo>
                    <a:lnTo>
                      <a:pt x="409" y="1185"/>
                    </a:lnTo>
                    <a:lnTo>
                      <a:pt x="315" y="1250"/>
                    </a:lnTo>
                    <a:lnTo>
                      <a:pt x="213" y="1307"/>
                    </a:lnTo>
                    <a:lnTo>
                      <a:pt x="0" y="139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" name="Freeform 144">
                <a:extLst>
                  <a:ext uri="{FF2B5EF4-FFF2-40B4-BE49-F238E27FC236}">
                    <a16:creationId xmlns:a16="http://schemas.microsoft.com/office/drawing/2014/main" id="{533BC610-5520-4843-B5D2-41045373D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9122" y="3728637"/>
                <a:ext cx="720033" cy="340885"/>
              </a:xfrm>
              <a:custGeom>
                <a:avLst/>
                <a:gdLst>
                  <a:gd name="T0" fmla="*/ 27 w 3296"/>
                  <a:gd name="T1" fmla="*/ 190 h 1514"/>
                  <a:gd name="T2" fmla="*/ 28 w 3296"/>
                  <a:gd name="T3" fmla="*/ 207 h 1514"/>
                  <a:gd name="T4" fmla="*/ 17 w 3296"/>
                  <a:gd name="T5" fmla="*/ 222 h 1514"/>
                  <a:gd name="T6" fmla="*/ 16 w 3296"/>
                  <a:gd name="T7" fmla="*/ 238 h 1514"/>
                  <a:gd name="T8" fmla="*/ 5 w 3296"/>
                  <a:gd name="T9" fmla="*/ 250 h 1514"/>
                  <a:gd name="T10" fmla="*/ 0 w 3296"/>
                  <a:gd name="T11" fmla="*/ 287 h 1514"/>
                  <a:gd name="T12" fmla="*/ 10 w 3296"/>
                  <a:gd name="T13" fmla="*/ 286 h 1514"/>
                  <a:gd name="T14" fmla="*/ 44 w 3296"/>
                  <a:gd name="T15" fmla="*/ 280 h 1514"/>
                  <a:gd name="T16" fmla="*/ 77 w 3296"/>
                  <a:gd name="T17" fmla="*/ 277 h 1514"/>
                  <a:gd name="T18" fmla="*/ 97 w 3296"/>
                  <a:gd name="T19" fmla="*/ 273 h 1514"/>
                  <a:gd name="T20" fmla="*/ 114 w 3296"/>
                  <a:gd name="T21" fmla="*/ 273 h 1514"/>
                  <a:gd name="T22" fmla="*/ 143 w 3296"/>
                  <a:gd name="T23" fmla="*/ 272 h 1514"/>
                  <a:gd name="T24" fmla="*/ 157 w 3296"/>
                  <a:gd name="T25" fmla="*/ 261 h 1514"/>
                  <a:gd name="T26" fmla="*/ 162 w 3296"/>
                  <a:gd name="T27" fmla="*/ 250 h 1514"/>
                  <a:gd name="T28" fmla="*/ 181 w 3296"/>
                  <a:gd name="T29" fmla="*/ 255 h 1514"/>
                  <a:gd name="T30" fmla="*/ 196 w 3296"/>
                  <a:gd name="T31" fmla="*/ 244 h 1514"/>
                  <a:gd name="T32" fmla="*/ 208 w 3296"/>
                  <a:gd name="T33" fmla="*/ 248 h 1514"/>
                  <a:gd name="T34" fmla="*/ 211 w 3296"/>
                  <a:gd name="T35" fmla="*/ 260 h 1514"/>
                  <a:gd name="T36" fmla="*/ 236 w 3296"/>
                  <a:gd name="T37" fmla="*/ 256 h 1514"/>
                  <a:gd name="T38" fmla="*/ 275 w 3296"/>
                  <a:gd name="T39" fmla="*/ 244 h 1514"/>
                  <a:gd name="T40" fmla="*/ 302 w 3296"/>
                  <a:gd name="T41" fmla="*/ 241 h 1514"/>
                  <a:gd name="T42" fmla="*/ 338 w 3296"/>
                  <a:gd name="T43" fmla="*/ 228 h 1514"/>
                  <a:gd name="T44" fmla="*/ 373 w 3296"/>
                  <a:gd name="T45" fmla="*/ 227 h 1514"/>
                  <a:gd name="T46" fmla="*/ 396 w 3296"/>
                  <a:gd name="T47" fmla="*/ 216 h 1514"/>
                  <a:gd name="T48" fmla="*/ 426 w 3296"/>
                  <a:gd name="T49" fmla="*/ 218 h 1514"/>
                  <a:gd name="T50" fmla="*/ 447 w 3296"/>
                  <a:gd name="T51" fmla="*/ 204 h 1514"/>
                  <a:gd name="T52" fmla="*/ 447 w 3296"/>
                  <a:gd name="T53" fmla="*/ 176 h 1514"/>
                  <a:gd name="T54" fmla="*/ 464 w 3296"/>
                  <a:gd name="T55" fmla="*/ 171 h 1514"/>
                  <a:gd name="T56" fmla="*/ 479 w 3296"/>
                  <a:gd name="T57" fmla="*/ 146 h 1514"/>
                  <a:gd name="T58" fmla="*/ 550 w 3296"/>
                  <a:gd name="T59" fmla="*/ 92 h 1514"/>
                  <a:gd name="T60" fmla="*/ 543 w 3296"/>
                  <a:gd name="T61" fmla="*/ 74 h 1514"/>
                  <a:gd name="T62" fmla="*/ 612 w 3296"/>
                  <a:gd name="T63" fmla="*/ 39 h 1514"/>
                  <a:gd name="T64" fmla="*/ 625 w 3296"/>
                  <a:gd name="T65" fmla="*/ 21 h 1514"/>
                  <a:gd name="T66" fmla="*/ 624 w 3296"/>
                  <a:gd name="T67" fmla="*/ 0 h 1514"/>
                  <a:gd name="T68" fmla="*/ 598 w 3296"/>
                  <a:gd name="T69" fmla="*/ 12 h 1514"/>
                  <a:gd name="T70" fmla="*/ 551 w 3296"/>
                  <a:gd name="T71" fmla="*/ 20 h 1514"/>
                  <a:gd name="T72" fmla="*/ 491 w 3296"/>
                  <a:gd name="T73" fmla="*/ 35 h 1514"/>
                  <a:gd name="T74" fmla="*/ 450 w 3296"/>
                  <a:gd name="T75" fmla="*/ 46 h 1514"/>
                  <a:gd name="T76" fmla="*/ 396 w 3296"/>
                  <a:gd name="T77" fmla="*/ 55 h 1514"/>
                  <a:gd name="T78" fmla="*/ 352 w 3296"/>
                  <a:gd name="T79" fmla="*/ 61 h 1514"/>
                  <a:gd name="T80" fmla="*/ 279 w 3296"/>
                  <a:gd name="T81" fmla="*/ 76 h 1514"/>
                  <a:gd name="T82" fmla="*/ 228 w 3296"/>
                  <a:gd name="T83" fmla="*/ 92 h 1514"/>
                  <a:gd name="T84" fmla="*/ 193 w 3296"/>
                  <a:gd name="T85" fmla="*/ 91 h 1514"/>
                  <a:gd name="T86" fmla="*/ 131 w 3296"/>
                  <a:gd name="T87" fmla="*/ 116 h 1514"/>
                  <a:gd name="T88" fmla="*/ 104 w 3296"/>
                  <a:gd name="T89" fmla="*/ 117 h 1514"/>
                  <a:gd name="T90" fmla="*/ 82 w 3296"/>
                  <a:gd name="T91" fmla="*/ 123 h 1514"/>
                  <a:gd name="T92" fmla="*/ 60 w 3296"/>
                  <a:gd name="T93" fmla="*/ 120 h 1514"/>
                  <a:gd name="T94" fmla="*/ 43 w 3296"/>
                  <a:gd name="T95" fmla="*/ 127 h 1514"/>
                  <a:gd name="T96" fmla="*/ 36 w 3296"/>
                  <a:gd name="T97" fmla="*/ 144 h 1514"/>
                  <a:gd name="T98" fmla="*/ 27 w 3296"/>
                  <a:gd name="T99" fmla="*/ 162 h 1514"/>
                  <a:gd name="T100" fmla="*/ 32 w 3296"/>
                  <a:gd name="T101" fmla="*/ 179 h 1514"/>
                  <a:gd name="T102" fmla="*/ 27 w 3296"/>
                  <a:gd name="T103" fmla="*/ 190 h 151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296" h="1514">
                    <a:moveTo>
                      <a:pt x="140" y="1004"/>
                    </a:moveTo>
                    <a:lnTo>
                      <a:pt x="150" y="1093"/>
                    </a:lnTo>
                    <a:lnTo>
                      <a:pt x="92" y="1169"/>
                    </a:lnTo>
                    <a:lnTo>
                      <a:pt x="86" y="1255"/>
                    </a:lnTo>
                    <a:lnTo>
                      <a:pt x="29" y="1321"/>
                    </a:lnTo>
                    <a:lnTo>
                      <a:pt x="0" y="1514"/>
                    </a:lnTo>
                    <a:lnTo>
                      <a:pt x="51" y="1511"/>
                    </a:lnTo>
                    <a:lnTo>
                      <a:pt x="231" y="1475"/>
                    </a:lnTo>
                    <a:lnTo>
                      <a:pt x="405" y="1463"/>
                    </a:lnTo>
                    <a:lnTo>
                      <a:pt x="513" y="1439"/>
                    </a:lnTo>
                    <a:lnTo>
                      <a:pt x="603" y="1439"/>
                    </a:lnTo>
                    <a:lnTo>
                      <a:pt x="753" y="1433"/>
                    </a:lnTo>
                    <a:lnTo>
                      <a:pt x="826" y="1378"/>
                    </a:lnTo>
                    <a:lnTo>
                      <a:pt x="856" y="1318"/>
                    </a:lnTo>
                    <a:lnTo>
                      <a:pt x="957" y="1343"/>
                    </a:lnTo>
                    <a:lnTo>
                      <a:pt x="1036" y="1288"/>
                    </a:lnTo>
                    <a:lnTo>
                      <a:pt x="1095" y="1307"/>
                    </a:lnTo>
                    <a:lnTo>
                      <a:pt x="1113" y="1373"/>
                    </a:lnTo>
                    <a:lnTo>
                      <a:pt x="1246" y="1348"/>
                    </a:lnTo>
                    <a:lnTo>
                      <a:pt x="1449" y="1289"/>
                    </a:lnTo>
                    <a:lnTo>
                      <a:pt x="1593" y="1271"/>
                    </a:lnTo>
                    <a:lnTo>
                      <a:pt x="1784" y="1205"/>
                    </a:lnTo>
                    <a:lnTo>
                      <a:pt x="1965" y="1198"/>
                    </a:lnTo>
                    <a:lnTo>
                      <a:pt x="2090" y="1139"/>
                    </a:lnTo>
                    <a:lnTo>
                      <a:pt x="2246" y="1151"/>
                    </a:lnTo>
                    <a:lnTo>
                      <a:pt x="2355" y="1078"/>
                    </a:lnTo>
                    <a:lnTo>
                      <a:pt x="2357" y="931"/>
                    </a:lnTo>
                    <a:lnTo>
                      <a:pt x="2445" y="903"/>
                    </a:lnTo>
                    <a:lnTo>
                      <a:pt x="2528" y="769"/>
                    </a:lnTo>
                    <a:lnTo>
                      <a:pt x="2900" y="483"/>
                    </a:lnTo>
                    <a:lnTo>
                      <a:pt x="2865" y="388"/>
                    </a:lnTo>
                    <a:lnTo>
                      <a:pt x="3225" y="208"/>
                    </a:lnTo>
                    <a:lnTo>
                      <a:pt x="3296" y="113"/>
                    </a:lnTo>
                    <a:lnTo>
                      <a:pt x="3293" y="0"/>
                    </a:lnTo>
                    <a:lnTo>
                      <a:pt x="3152" y="65"/>
                    </a:lnTo>
                    <a:lnTo>
                      <a:pt x="2906" y="107"/>
                    </a:lnTo>
                    <a:lnTo>
                      <a:pt x="2590" y="182"/>
                    </a:lnTo>
                    <a:lnTo>
                      <a:pt x="2372" y="245"/>
                    </a:lnTo>
                    <a:lnTo>
                      <a:pt x="2086" y="292"/>
                    </a:lnTo>
                    <a:lnTo>
                      <a:pt x="1856" y="322"/>
                    </a:lnTo>
                    <a:lnTo>
                      <a:pt x="1472" y="400"/>
                    </a:lnTo>
                    <a:lnTo>
                      <a:pt x="1200" y="485"/>
                    </a:lnTo>
                    <a:lnTo>
                      <a:pt x="1017" y="479"/>
                    </a:lnTo>
                    <a:lnTo>
                      <a:pt x="689" y="613"/>
                    </a:lnTo>
                    <a:lnTo>
                      <a:pt x="549" y="617"/>
                    </a:lnTo>
                    <a:lnTo>
                      <a:pt x="435" y="649"/>
                    </a:lnTo>
                    <a:lnTo>
                      <a:pt x="315" y="632"/>
                    </a:lnTo>
                    <a:lnTo>
                      <a:pt x="228" y="671"/>
                    </a:lnTo>
                    <a:lnTo>
                      <a:pt x="189" y="761"/>
                    </a:lnTo>
                    <a:lnTo>
                      <a:pt x="140" y="853"/>
                    </a:lnTo>
                    <a:lnTo>
                      <a:pt x="170" y="943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" name="Freeform 145">
                <a:extLst>
                  <a:ext uri="{FF2B5EF4-FFF2-40B4-BE49-F238E27FC236}">
                    <a16:creationId xmlns:a16="http://schemas.microsoft.com/office/drawing/2014/main" id="{95B88BF4-79A6-4DFB-A15B-B9A686BE8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870" y="4051705"/>
                <a:ext cx="306447" cy="548740"/>
              </a:xfrm>
              <a:custGeom>
                <a:avLst/>
                <a:gdLst>
                  <a:gd name="T0" fmla="*/ 74 w 1400"/>
                  <a:gd name="T1" fmla="*/ 16 h 2439"/>
                  <a:gd name="T2" fmla="*/ 63 w 1400"/>
                  <a:gd name="T3" fmla="*/ 36 h 2439"/>
                  <a:gd name="T4" fmla="*/ 46 w 1400"/>
                  <a:gd name="T5" fmla="*/ 82 h 2439"/>
                  <a:gd name="T6" fmla="*/ 25 w 1400"/>
                  <a:gd name="T7" fmla="*/ 110 h 2439"/>
                  <a:gd name="T8" fmla="*/ 17 w 1400"/>
                  <a:gd name="T9" fmla="*/ 147 h 2439"/>
                  <a:gd name="T10" fmla="*/ 20 w 1400"/>
                  <a:gd name="T11" fmla="*/ 200 h 2439"/>
                  <a:gd name="T12" fmla="*/ 17 w 1400"/>
                  <a:gd name="T13" fmla="*/ 231 h 2439"/>
                  <a:gd name="T14" fmla="*/ 26 w 1400"/>
                  <a:gd name="T15" fmla="*/ 252 h 2439"/>
                  <a:gd name="T16" fmla="*/ 34 w 1400"/>
                  <a:gd name="T17" fmla="*/ 265 h 2439"/>
                  <a:gd name="T18" fmla="*/ 29 w 1400"/>
                  <a:gd name="T19" fmla="*/ 279 h 2439"/>
                  <a:gd name="T20" fmla="*/ 34 w 1400"/>
                  <a:gd name="T21" fmla="*/ 293 h 2439"/>
                  <a:gd name="T22" fmla="*/ 23 w 1400"/>
                  <a:gd name="T23" fmla="*/ 311 h 2439"/>
                  <a:gd name="T24" fmla="*/ 23 w 1400"/>
                  <a:gd name="T25" fmla="*/ 333 h 2439"/>
                  <a:gd name="T26" fmla="*/ 5 w 1400"/>
                  <a:gd name="T27" fmla="*/ 359 h 2439"/>
                  <a:gd name="T28" fmla="*/ 0 w 1400"/>
                  <a:gd name="T29" fmla="*/ 384 h 2439"/>
                  <a:gd name="T30" fmla="*/ 1 w 1400"/>
                  <a:gd name="T31" fmla="*/ 407 h 2439"/>
                  <a:gd name="T32" fmla="*/ 84 w 1400"/>
                  <a:gd name="T33" fmla="*/ 407 h 2439"/>
                  <a:gd name="T34" fmla="*/ 111 w 1400"/>
                  <a:gd name="T35" fmla="*/ 402 h 2439"/>
                  <a:gd name="T36" fmla="*/ 139 w 1400"/>
                  <a:gd name="T37" fmla="*/ 397 h 2439"/>
                  <a:gd name="T38" fmla="*/ 154 w 1400"/>
                  <a:gd name="T39" fmla="*/ 401 h 2439"/>
                  <a:gd name="T40" fmla="*/ 151 w 1400"/>
                  <a:gd name="T41" fmla="*/ 421 h 2439"/>
                  <a:gd name="T42" fmla="*/ 161 w 1400"/>
                  <a:gd name="T43" fmla="*/ 446 h 2439"/>
                  <a:gd name="T44" fmla="*/ 173 w 1400"/>
                  <a:gd name="T45" fmla="*/ 462 h 2439"/>
                  <a:gd name="T46" fmla="*/ 218 w 1400"/>
                  <a:gd name="T47" fmla="*/ 437 h 2439"/>
                  <a:gd name="T48" fmla="*/ 258 w 1400"/>
                  <a:gd name="T49" fmla="*/ 437 h 2439"/>
                  <a:gd name="T50" fmla="*/ 264 w 1400"/>
                  <a:gd name="T51" fmla="*/ 426 h 2439"/>
                  <a:gd name="T52" fmla="*/ 266 w 1400"/>
                  <a:gd name="T53" fmla="*/ 386 h 2439"/>
                  <a:gd name="T54" fmla="*/ 259 w 1400"/>
                  <a:gd name="T55" fmla="*/ 336 h 2439"/>
                  <a:gd name="T56" fmla="*/ 252 w 1400"/>
                  <a:gd name="T57" fmla="*/ 278 h 2439"/>
                  <a:gd name="T58" fmla="*/ 243 w 1400"/>
                  <a:gd name="T59" fmla="*/ 159 h 2439"/>
                  <a:gd name="T60" fmla="*/ 235 w 1400"/>
                  <a:gd name="T61" fmla="*/ 96 h 2439"/>
                  <a:gd name="T62" fmla="*/ 236 w 1400"/>
                  <a:gd name="T63" fmla="*/ 52 h 2439"/>
                  <a:gd name="T64" fmla="*/ 218 w 1400"/>
                  <a:gd name="T65" fmla="*/ 0 h 2439"/>
                  <a:gd name="T66" fmla="*/ 188 w 1400"/>
                  <a:gd name="T67" fmla="*/ 1 h 2439"/>
                  <a:gd name="T68" fmla="*/ 171 w 1400"/>
                  <a:gd name="T69" fmla="*/ 1 h 2439"/>
                  <a:gd name="T70" fmla="*/ 149 w 1400"/>
                  <a:gd name="T71" fmla="*/ 6 h 2439"/>
                  <a:gd name="T72" fmla="*/ 118 w 1400"/>
                  <a:gd name="T73" fmla="*/ 8 h 2439"/>
                  <a:gd name="T74" fmla="*/ 84 w 1400"/>
                  <a:gd name="T75" fmla="*/ 15 h 2439"/>
                  <a:gd name="T76" fmla="*/ 74 w 1400"/>
                  <a:gd name="T77" fmla="*/ 16 h 243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400" h="2439">
                    <a:moveTo>
                      <a:pt x="390" y="83"/>
                    </a:moveTo>
                    <a:lnTo>
                      <a:pt x="330" y="189"/>
                    </a:lnTo>
                    <a:lnTo>
                      <a:pt x="241" y="431"/>
                    </a:lnTo>
                    <a:lnTo>
                      <a:pt x="129" y="582"/>
                    </a:lnTo>
                    <a:lnTo>
                      <a:pt x="87" y="774"/>
                    </a:lnTo>
                    <a:lnTo>
                      <a:pt x="106" y="1056"/>
                    </a:lnTo>
                    <a:lnTo>
                      <a:pt x="90" y="1221"/>
                    </a:lnTo>
                    <a:lnTo>
                      <a:pt x="139" y="1329"/>
                    </a:lnTo>
                    <a:lnTo>
                      <a:pt x="180" y="1398"/>
                    </a:lnTo>
                    <a:lnTo>
                      <a:pt x="151" y="1472"/>
                    </a:lnTo>
                    <a:lnTo>
                      <a:pt x="180" y="1548"/>
                    </a:lnTo>
                    <a:lnTo>
                      <a:pt x="120" y="1640"/>
                    </a:lnTo>
                    <a:lnTo>
                      <a:pt x="121" y="1758"/>
                    </a:lnTo>
                    <a:lnTo>
                      <a:pt x="25" y="1893"/>
                    </a:lnTo>
                    <a:lnTo>
                      <a:pt x="0" y="2027"/>
                    </a:lnTo>
                    <a:lnTo>
                      <a:pt x="3" y="2147"/>
                    </a:lnTo>
                    <a:lnTo>
                      <a:pt x="444" y="2151"/>
                    </a:lnTo>
                    <a:lnTo>
                      <a:pt x="585" y="2121"/>
                    </a:lnTo>
                    <a:lnTo>
                      <a:pt x="732" y="2097"/>
                    </a:lnTo>
                    <a:lnTo>
                      <a:pt x="811" y="2117"/>
                    </a:lnTo>
                    <a:lnTo>
                      <a:pt x="793" y="2223"/>
                    </a:lnTo>
                    <a:lnTo>
                      <a:pt x="847" y="2357"/>
                    </a:lnTo>
                    <a:lnTo>
                      <a:pt x="910" y="2439"/>
                    </a:lnTo>
                    <a:lnTo>
                      <a:pt x="1148" y="2309"/>
                    </a:lnTo>
                    <a:lnTo>
                      <a:pt x="1358" y="2309"/>
                    </a:lnTo>
                    <a:lnTo>
                      <a:pt x="1388" y="2249"/>
                    </a:lnTo>
                    <a:lnTo>
                      <a:pt x="1400" y="2037"/>
                    </a:lnTo>
                    <a:lnTo>
                      <a:pt x="1363" y="1772"/>
                    </a:lnTo>
                    <a:lnTo>
                      <a:pt x="1327" y="1470"/>
                    </a:lnTo>
                    <a:lnTo>
                      <a:pt x="1281" y="839"/>
                    </a:lnTo>
                    <a:lnTo>
                      <a:pt x="1238" y="509"/>
                    </a:lnTo>
                    <a:lnTo>
                      <a:pt x="1244" y="272"/>
                    </a:lnTo>
                    <a:lnTo>
                      <a:pt x="1146" y="0"/>
                    </a:lnTo>
                    <a:lnTo>
                      <a:pt x="988" y="5"/>
                    </a:lnTo>
                    <a:lnTo>
                      <a:pt x="900" y="6"/>
                    </a:lnTo>
                    <a:lnTo>
                      <a:pt x="786" y="30"/>
                    </a:lnTo>
                    <a:lnTo>
                      <a:pt x="621" y="42"/>
                    </a:lnTo>
                    <a:lnTo>
                      <a:pt x="444" y="77"/>
                    </a:lnTo>
                    <a:lnTo>
                      <a:pt x="390" y="83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6" name="Freeform 146">
                <a:extLst>
                  <a:ext uri="{FF2B5EF4-FFF2-40B4-BE49-F238E27FC236}">
                    <a16:creationId xmlns:a16="http://schemas.microsoft.com/office/drawing/2014/main" id="{3D5FAAFE-6118-44C2-98CD-4BC77455A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3866" y="3998255"/>
                <a:ext cx="360593" cy="578434"/>
              </a:xfrm>
              <a:custGeom>
                <a:avLst/>
                <a:gdLst>
                  <a:gd name="T0" fmla="*/ 0 w 1649"/>
                  <a:gd name="T1" fmla="*/ 44 h 2568"/>
                  <a:gd name="T2" fmla="*/ 19 w 1649"/>
                  <a:gd name="T3" fmla="*/ 96 h 2568"/>
                  <a:gd name="T4" fmla="*/ 18 w 1649"/>
                  <a:gd name="T5" fmla="*/ 141 h 2568"/>
                  <a:gd name="T6" fmla="*/ 27 w 1649"/>
                  <a:gd name="T7" fmla="*/ 212 h 2568"/>
                  <a:gd name="T8" fmla="*/ 35 w 1649"/>
                  <a:gd name="T9" fmla="*/ 326 h 2568"/>
                  <a:gd name="T10" fmla="*/ 48 w 1649"/>
                  <a:gd name="T11" fmla="*/ 432 h 2568"/>
                  <a:gd name="T12" fmla="*/ 46 w 1649"/>
                  <a:gd name="T13" fmla="*/ 471 h 2568"/>
                  <a:gd name="T14" fmla="*/ 41 w 1649"/>
                  <a:gd name="T15" fmla="*/ 482 h 2568"/>
                  <a:gd name="T16" fmla="*/ 72 w 1649"/>
                  <a:gd name="T17" fmla="*/ 469 h 2568"/>
                  <a:gd name="T18" fmla="*/ 78 w 1649"/>
                  <a:gd name="T19" fmla="*/ 446 h 2568"/>
                  <a:gd name="T20" fmla="*/ 90 w 1649"/>
                  <a:gd name="T21" fmla="*/ 461 h 2568"/>
                  <a:gd name="T22" fmla="*/ 97 w 1649"/>
                  <a:gd name="T23" fmla="*/ 478 h 2568"/>
                  <a:gd name="T24" fmla="*/ 116 w 1649"/>
                  <a:gd name="T25" fmla="*/ 487 h 2568"/>
                  <a:gd name="T26" fmla="*/ 123 w 1649"/>
                  <a:gd name="T27" fmla="*/ 469 h 2568"/>
                  <a:gd name="T28" fmla="*/ 117 w 1649"/>
                  <a:gd name="T29" fmla="*/ 435 h 2568"/>
                  <a:gd name="T30" fmla="*/ 117 w 1649"/>
                  <a:gd name="T31" fmla="*/ 412 h 2568"/>
                  <a:gd name="T32" fmla="*/ 154 w 1649"/>
                  <a:gd name="T33" fmla="*/ 404 h 2568"/>
                  <a:gd name="T34" fmla="*/ 179 w 1649"/>
                  <a:gd name="T35" fmla="*/ 401 h 2568"/>
                  <a:gd name="T36" fmla="*/ 242 w 1649"/>
                  <a:gd name="T37" fmla="*/ 381 h 2568"/>
                  <a:gd name="T38" fmla="*/ 305 w 1649"/>
                  <a:gd name="T39" fmla="*/ 366 h 2568"/>
                  <a:gd name="T40" fmla="*/ 313 w 1649"/>
                  <a:gd name="T41" fmla="*/ 338 h 2568"/>
                  <a:gd name="T42" fmla="*/ 305 w 1649"/>
                  <a:gd name="T43" fmla="*/ 314 h 2568"/>
                  <a:gd name="T44" fmla="*/ 301 w 1649"/>
                  <a:gd name="T45" fmla="*/ 281 h 2568"/>
                  <a:gd name="T46" fmla="*/ 298 w 1649"/>
                  <a:gd name="T47" fmla="*/ 262 h 2568"/>
                  <a:gd name="T48" fmla="*/ 304 w 1649"/>
                  <a:gd name="T49" fmla="*/ 232 h 2568"/>
                  <a:gd name="T50" fmla="*/ 293 w 1649"/>
                  <a:gd name="T51" fmla="*/ 212 h 2568"/>
                  <a:gd name="T52" fmla="*/ 272 w 1649"/>
                  <a:gd name="T53" fmla="*/ 176 h 2568"/>
                  <a:gd name="T54" fmla="*/ 260 w 1649"/>
                  <a:gd name="T55" fmla="*/ 127 h 2568"/>
                  <a:gd name="T56" fmla="*/ 239 w 1649"/>
                  <a:gd name="T57" fmla="*/ 52 h 2568"/>
                  <a:gd name="T58" fmla="*/ 225 w 1649"/>
                  <a:gd name="T59" fmla="*/ 27 h 2568"/>
                  <a:gd name="T60" fmla="*/ 229 w 1649"/>
                  <a:gd name="T61" fmla="*/ 0 h 2568"/>
                  <a:gd name="T62" fmla="*/ 195 w 1649"/>
                  <a:gd name="T63" fmla="*/ 1 h 2568"/>
                  <a:gd name="T64" fmla="*/ 159 w 1649"/>
                  <a:gd name="T65" fmla="*/ 13 h 2568"/>
                  <a:gd name="T66" fmla="*/ 132 w 1649"/>
                  <a:gd name="T67" fmla="*/ 17 h 2568"/>
                  <a:gd name="T68" fmla="*/ 93 w 1649"/>
                  <a:gd name="T69" fmla="*/ 28 h 2568"/>
                  <a:gd name="T70" fmla="*/ 68 w 1649"/>
                  <a:gd name="T71" fmla="*/ 33 h 2568"/>
                  <a:gd name="T72" fmla="*/ 65 w 1649"/>
                  <a:gd name="T73" fmla="*/ 20 h 2568"/>
                  <a:gd name="T74" fmla="*/ 64 w 1649"/>
                  <a:gd name="T75" fmla="*/ 20 h 2568"/>
                  <a:gd name="T76" fmla="*/ 52 w 1649"/>
                  <a:gd name="T77" fmla="*/ 17 h 2568"/>
                  <a:gd name="T78" fmla="*/ 38 w 1649"/>
                  <a:gd name="T79" fmla="*/ 27 h 2568"/>
                  <a:gd name="T80" fmla="*/ 19 w 1649"/>
                  <a:gd name="T81" fmla="*/ 22 h 2568"/>
                  <a:gd name="T82" fmla="*/ 14 w 1649"/>
                  <a:gd name="T83" fmla="*/ 34 h 2568"/>
                  <a:gd name="T84" fmla="*/ 0 w 1649"/>
                  <a:gd name="T85" fmla="*/ 44 h 256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649" h="2568">
                    <a:moveTo>
                      <a:pt x="0" y="234"/>
                    </a:moveTo>
                    <a:lnTo>
                      <a:pt x="99" y="506"/>
                    </a:lnTo>
                    <a:lnTo>
                      <a:pt x="95" y="741"/>
                    </a:lnTo>
                    <a:lnTo>
                      <a:pt x="141" y="1116"/>
                    </a:lnTo>
                    <a:lnTo>
                      <a:pt x="185" y="1721"/>
                    </a:lnTo>
                    <a:lnTo>
                      <a:pt x="255" y="2280"/>
                    </a:lnTo>
                    <a:lnTo>
                      <a:pt x="243" y="2483"/>
                    </a:lnTo>
                    <a:lnTo>
                      <a:pt x="216" y="2544"/>
                    </a:lnTo>
                    <a:lnTo>
                      <a:pt x="379" y="2472"/>
                    </a:lnTo>
                    <a:lnTo>
                      <a:pt x="409" y="2352"/>
                    </a:lnTo>
                    <a:lnTo>
                      <a:pt x="473" y="2432"/>
                    </a:lnTo>
                    <a:lnTo>
                      <a:pt x="513" y="2520"/>
                    </a:lnTo>
                    <a:lnTo>
                      <a:pt x="609" y="2568"/>
                    </a:lnTo>
                    <a:lnTo>
                      <a:pt x="649" y="2472"/>
                    </a:lnTo>
                    <a:lnTo>
                      <a:pt x="619" y="2292"/>
                    </a:lnTo>
                    <a:lnTo>
                      <a:pt x="619" y="2172"/>
                    </a:lnTo>
                    <a:lnTo>
                      <a:pt x="809" y="2128"/>
                    </a:lnTo>
                    <a:lnTo>
                      <a:pt x="945" y="2112"/>
                    </a:lnTo>
                    <a:lnTo>
                      <a:pt x="1273" y="2008"/>
                    </a:lnTo>
                    <a:lnTo>
                      <a:pt x="1609" y="1932"/>
                    </a:lnTo>
                    <a:lnTo>
                      <a:pt x="1649" y="1784"/>
                    </a:lnTo>
                    <a:lnTo>
                      <a:pt x="1609" y="1656"/>
                    </a:lnTo>
                    <a:lnTo>
                      <a:pt x="1585" y="1480"/>
                    </a:lnTo>
                    <a:lnTo>
                      <a:pt x="1569" y="1384"/>
                    </a:lnTo>
                    <a:lnTo>
                      <a:pt x="1601" y="1224"/>
                    </a:lnTo>
                    <a:lnTo>
                      <a:pt x="1545" y="1120"/>
                    </a:lnTo>
                    <a:lnTo>
                      <a:pt x="1433" y="928"/>
                    </a:lnTo>
                    <a:lnTo>
                      <a:pt x="1369" y="672"/>
                    </a:lnTo>
                    <a:lnTo>
                      <a:pt x="1257" y="272"/>
                    </a:lnTo>
                    <a:lnTo>
                      <a:pt x="1185" y="144"/>
                    </a:lnTo>
                    <a:lnTo>
                      <a:pt x="1209" y="0"/>
                    </a:lnTo>
                    <a:lnTo>
                      <a:pt x="1029" y="5"/>
                    </a:lnTo>
                    <a:lnTo>
                      <a:pt x="839" y="71"/>
                    </a:lnTo>
                    <a:lnTo>
                      <a:pt x="696" y="90"/>
                    </a:lnTo>
                    <a:lnTo>
                      <a:pt x="489" y="149"/>
                    </a:lnTo>
                    <a:lnTo>
                      <a:pt x="356" y="174"/>
                    </a:lnTo>
                    <a:lnTo>
                      <a:pt x="341" y="107"/>
                    </a:lnTo>
                    <a:lnTo>
                      <a:pt x="339" y="108"/>
                    </a:lnTo>
                    <a:lnTo>
                      <a:pt x="276" y="90"/>
                    </a:lnTo>
                    <a:lnTo>
                      <a:pt x="201" y="143"/>
                    </a:lnTo>
                    <a:lnTo>
                      <a:pt x="99" y="117"/>
                    </a:lnTo>
                    <a:lnTo>
                      <a:pt x="72" y="177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7" name="Freeform 147">
                <a:extLst>
                  <a:ext uri="{FF2B5EF4-FFF2-40B4-BE49-F238E27FC236}">
                    <a16:creationId xmlns:a16="http://schemas.microsoft.com/office/drawing/2014/main" id="{BC9C5FC5-C116-46F7-AB7F-EB7B2C8BA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3078" y="3948369"/>
                <a:ext cx="461973" cy="510732"/>
              </a:xfrm>
              <a:custGeom>
                <a:avLst/>
                <a:gdLst>
                  <a:gd name="T0" fmla="*/ 5 w 2113"/>
                  <a:gd name="T1" fmla="*/ 43 h 2269"/>
                  <a:gd name="T2" fmla="*/ 28 w 2113"/>
                  <a:gd name="T3" fmla="*/ 31 h 2269"/>
                  <a:gd name="T4" fmla="*/ 58 w 2113"/>
                  <a:gd name="T5" fmla="*/ 33 h 2269"/>
                  <a:gd name="T6" fmla="*/ 79 w 2113"/>
                  <a:gd name="T7" fmla="*/ 19 h 2269"/>
                  <a:gd name="T8" fmla="*/ 110 w 2113"/>
                  <a:gd name="T9" fmla="*/ 16 h 2269"/>
                  <a:gd name="T10" fmla="*/ 148 w 2113"/>
                  <a:gd name="T11" fmla="*/ 3 h 2269"/>
                  <a:gd name="T12" fmla="*/ 171 w 2113"/>
                  <a:gd name="T13" fmla="*/ 0 h 2269"/>
                  <a:gd name="T14" fmla="*/ 179 w 2113"/>
                  <a:gd name="T15" fmla="*/ 26 h 2269"/>
                  <a:gd name="T16" fmla="*/ 191 w 2113"/>
                  <a:gd name="T17" fmla="*/ 45 h 2269"/>
                  <a:gd name="T18" fmla="*/ 214 w 2113"/>
                  <a:gd name="T19" fmla="*/ 54 h 2269"/>
                  <a:gd name="T20" fmla="*/ 219 w 2113"/>
                  <a:gd name="T21" fmla="*/ 72 h 2269"/>
                  <a:gd name="T22" fmla="*/ 247 w 2113"/>
                  <a:gd name="T23" fmla="*/ 83 h 2269"/>
                  <a:gd name="T24" fmla="*/ 270 w 2113"/>
                  <a:gd name="T25" fmla="*/ 97 h 2269"/>
                  <a:gd name="T26" fmla="*/ 289 w 2113"/>
                  <a:gd name="T27" fmla="*/ 116 h 2269"/>
                  <a:gd name="T28" fmla="*/ 316 w 2113"/>
                  <a:gd name="T29" fmla="*/ 129 h 2269"/>
                  <a:gd name="T30" fmla="*/ 355 w 2113"/>
                  <a:gd name="T31" fmla="*/ 163 h 2269"/>
                  <a:gd name="T32" fmla="*/ 350 w 2113"/>
                  <a:gd name="T33" fmla="*/ 180 h 2269"/>
                  <a:gd name="T34" fmla="*/ 377 w 2113"/>
                  <a:gd name="T35" fmla="*/ 204 h 2269"/>
                  <a:gd name="T36" fmla="*/ 401 w 2113"/>
                  <a:gd name="T37" fmla="*/ 231 h 2269"/>
                  <a:gd name="T38" fmla="*/ 384 w 2113"/>
                  <a:gd name="T39" fmla="*/ 263 h 2269"/>
                  <a:gd name="T40" fmla="*/ 377 w 2113"/>
                  <a:gd name="T41" fmla="*/ 303 h 2269"/>
                  <a:gd name="T42" fmla="*/ 384 w 2113"/>
                  <a:gd name="T43" fmla="*/ 334 h 2269"/>
                  <a:gd name="T44" fmla="*/ 388 w 2113"/>
                  <a:gd name="T45" fmla="*/ 367 h 2269"/>
                  <a:gd name="T46" fmla="*/ 367 w 2113"/>
                  <a:gd name="T47" fmla="*/ 378 h 2269"/>
                  <a:gd name="T48" fmla="*/ 344 w 2113"/>
                  <a:gd name="T49" fmla="*/ 373 h 2269"/>
                  <a:gd name="T50" fmla="*/ 334 w 2113"/>
                  <a:gd name="T51" fmla="*/ 388 h 2269"/>
                  <a:gd name="T52" fmla="*/ 334 w 2113"/>
                  <a:gd name="T53" fmla="*/ 402 h 2269"/>
                  <a:gd name="T54" fmla="*/ 329 w 2113"/>
                  <a:gd name="T55" fmla="*/ 417 h 2269"/>
                  <a:gd name="T56" fmla="*/ 318 w 2113"/>
                  <a:gd name="T57" fmla="*/ 409 h 2269"/>
                  <a:gd name="T58" fmla="*/ 284 w 2113"/>
                  <a:gd name="T59" fmla="*/ 414 h 2269"/>
                  <a:gd name="T60" fmla="*/ 216 w 2113"/>
                  <a:gd name="T61" fmla="*/ 417 h 2269"/>
                  <a:gd name="T62" fmla="*/ 162 w 2113"/>
                  <a:gd name="T63" fmla="*/ 426 h 2269"/>
                  <a:gd name="T64" fmla="*/ 116 w 2113"/>
                  <a:gd name="T65" fmla="*/ 430 h 2269"/>
                  <a:gd name="T66" fmla="*/ 96 w 2113"/>
                  <a:gd name="T67" fmla="*/ 423 h 2269"/>
                  <a:gd name="T68" fmla="*/ 81 w 2113"/>
                  <a:gd name="T69" fmla="*/ 409 h 2269"/>
                  <a:gd name="T70" fmla="*/ 88 w 2113"/>
                  <a:gd name="T71" fmla="*/ 380 h 2269"/>
                  <a:gd name="T72" fmla="*/ 80 w 2113"/>
                  <a:gd name="T73" fmla="*/ 356 h 2269"/>
                  <a:gd name="T74" fmla="*/ 76 w 2113"/>
                  <a:gd name="T75" fmla="*/ 326 h 2269"/>
                  <a:gd name="T76" fmla="*/ 73 w 2113"/>
                  <a:gd name="T77" fmla="*/ 305 h 2269"/>
                  <a:gd name="T78" fmla="*/ 79 w 2113"/>
                  <a:gd name="T79" fmla="*/ 274 h 2269"/>
                  <a:gd name="T80" fmla="*/ 47 w 2113"/>
                  <a:gd name="T81" fmla="*/ 218 h 2269"/>
                  <a:gd name="T82" fmla="*/ 33 w 2113"/>
                  <a:gd name="T83" fmla="*/ 162 h 2269"/>
                  <a:gd name="T84" fmla="*/ 14 w 2113"/>
                  <a:gd name="T85" fmla="*/ 95 h 2269"/>
                  <a:gd name="T86" fmla="*/ 0 w 2113"/>
                  <a:gd name="T87" fmla="*/ 70 h 2269"/>
                  <a:gd name="T88" fmla="*/ 5 w 2113"/>
                  <a:gd name="T89" fmla="*/ 43 h 22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113" h="2269">
                    <a:moveTo>
                      <a:pt x="26" y="225"/>
                    </a:moveTo>
                    <a:lnTo>
                      <a:pt x="150" y="164"/>
                    </a:lnTo>
                    <a:lnTo>
                      <a:pt x="308" y="176"/>
                    </a:lnTo>
                    <a:lnTo>
                      <a:pt x="416" y="102"/>
                    </a:lnTo>
                    <a:lnTo>
                      <a:pt x="579" y="82"/>
                    </a:lnTo>
                    <a:lnTo>
                      <a:pt x="781" y="18"/>
                    </a:lnTo>
                    <a:lnTo>
                      <a:pt x="899" y="0"/>
                    </a:lnTo>
                    <a:lnTo>
                      <a:pt x="943" y="139"/>
                    </a:lnTo>
                    <a:lnTo>
                      <a:pt x="1009" y="238"/>
                    </a:lnTo>
                    <a:lnTo>
                      <a:pt x="1128" y="283"/>
                    </a:lnTo>
                    <a:lnTo>
                      <a:pt x="1153" y="379"/>
                    </a:lnTo>
                    <a:lnTo>
                      <a:pt x="1302" y="439"/>
                    </a:lnTo>
                    <a:lnTo>
                      <a:pt x="1421" y="512"/>
                    </a:lnTo>
                    <a:lnTo>
                      <a:pt x="1521" y="612"/>
                    </a:lnTo>
                    <a:lnTo>
                      <a:pt x="1663" y="679"/>
                    </a:lnTo>
                    <a:lnTo>
                      <a:pt x="1873" y="859"/>
                    </a:lnTo>
                    <a:lnTo>
                      <a:pt x="1843" y="949"/>
                    </a:lnTo>
                    <a:lnTo>
                      <a:pt x="1987" y="1079"/>
                    </a:lnTo>
                    <a:lnTo>
                      <a:pt x="2113" y="1219"/>
                    </a:lnTo>
                    <a:lnTo>
                      <a:pt x="2024" y="1390"/>
                    </a:lnTo>
                    <a:lnTo>
                      <a:pt x="1987" y="1600"/>
                    </a:lnTo>
                    <a:lnTo>
                      <a:pt x="2024" y="1764"/>
                    </a:lnTo>
                    <a:lnTo>
                      <a:pt x="2042" y="1938"/>
                    </a:lnTo>
                    <a:lnTo>
                      <a:pt x="1933" y="1993"/>
                    </a:lnTo>
                    <a:lnTo>
                      <a:pt x="1813" y="1969"/>
                    </a:lnTo>
                    <a:lnTo>
                      <a:pt x="1759" y="2048"/>
                    </a:lnTo>
                    <a:lnTo>
                      <a:pt x="1759" y="2121"/>
                    </a:lnTo>
                    <a:lnTo>
                      <a:pt x="1731" y="2203"/>
                    </a:lnTo>
                    <a:lnTo>
                      <a:pt x="1677" y="2158"/>
                    </a:lnTo>
                    <a:lnTo>
                      <a:pt x="1494" y="2185"/>
                    </a:lnTo>
                    <a:lnTo>
                      <a:pt x="1137" y="2203"/>
                    </a:lnTo>
                    <a:lnTo>
                      <a:pt x="854" y="2249"/>
                    </a:lnTo>
                    <a:lnTo>
                      <a:pt x="613" y="2269"/>
                    </a:lnTo>
                    <a:lnTo>
                      <a:pt x="506" y="2231"/>
                    </a:lnTo>
                    <a:lnTo>
                      <a:pt x="426" y="2156"/>
                    </a:lnTo>
                    <a:lnTo>
                      <a:pt x="464" y="2007"/>
                    </a:lnTo>
                    <a:lnTo>
                      <a:pt x="423" y="1877"/>
                    </a:lnTo>
                    <a:lnTo>
                      <a:pt x="402" y="1718"/>
                    </a:lnTo>
                    <a:lnTo>
                      <a:pt x="383" y="1610"/>
                    </a:lnTo>
                    <a:lnTo>
                      <a:pt x="416" y="1448"/>
                    </a:lnTo>
                    <a:lnTo>
                      <a:pt x="246" y="1148"/>
                    </a:lnTo>
                    <a:lnTo>
                      <a:pt x="173" y="857"/>
                    </a:lnTo>
                    <a:lnTo>
                      <a:pt x="72" y="500"/>
                    </a:lnTo>
                    <a:lnTo>
                      <a:pt x="0" y="369"/>
                    </a:lnTo>
                    <a:lnTo>
                      <a:pt x="26" y="225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Freeform 148">
                <a:extLst>
                  <a:ext uri="{FF2B5EF4-FFF2-40B4-BE49-F238E27FC236}">
                    <a16:creationId xmlns:a16="http://schemas.microsoft.com/office/drawing/2014/main" id="{CE0CC9E1-F850-4D66-AC71-BACCE80A1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9808" y="4384273"/>
                <a:ext cx="779941" cy="628319"/>
              </a:xfrm>
              <a:custGeom>
                <a:avLst/>
                <a:gdLst>
                  <a:gd name="T0" fmla="*/ 33 w 3573"/>
                  <a:gd name="T1" fmla="*/ 131 h 2793"/>
                  <a:gd name="T2" fmla="*/ 62 w 3573"/>
                  <a:gd name="T3" fmla="*/ 131 h 2793"/>
                  <a:gd name="T4" fmla="*/ 118 w 3573"/>
                  <a:gd name="T5" fmla="*/ 129 h 2793"/>
                  <a:gd name="T6" fmla="*/ 175 w 3573"/>
                  <a:gd name="T7" fmla="*/ 153 h 2793"/>
                  <a:gd name="T8" fmla="*/ 221 w 3573"/>
                  <a:gd name="T9" fmla="*/ 160 h 2793"/>
                  <a:gd name="T10" fmla="*/ 257 w 3573"/>
                  <a:gd name="T11" fmla="*/ 136 h 2793"/>
                  <a:gd name="T12" fmla="*/ 301 w 3573"/>
                  <a:gd name="T13" fmla="*/ 113 h 2793"/>
                  <a:gd name="T14" fmla="*/ 339 w 3573"/>
                  <a:gd name="T15" fmla="*/ 148 h 2793"/>
                  <a:gd name="T16" fmla="*/ 380 w 3573"/>
                  <a:gd name="T17" fmla="*/ 177 h 2793"/>
                  <a:gd name="T18" fmla="*/ 414 w 3573"/>
                  <a:gd name="T19" fmla="*/ 220 h 2793"/>
                  <a:gd name="T20" fmla="*/ 419 w 3573"/>
                  <a:gd name="T21" fmla="*/ 266 h 2793"/>
                  <a:gd name="T22" fmla="*/ 426 w 3573"/>
                  <a:gd name="T23" fmla="*/ 308 h 2793"/>
                  <a:gd name="T24" fmla="*/ 448 w 3573"/>
                  <a:gd name="T25" fmla="*/ 296 h 2793"/>
                  <a:gd name="T26" fmla="*/ 448 w 3573"/>
                  <a:gd name="T27" fmla="*/ 319 h 2793"/>
                  <a:gd name="T28" fmla="*/ 461 w 3573"/>
                  <a:gd name="T29" fmla="*/ 369 h 2793"/>
                  <a:gd name="T30" fmla="*/ 500 w 3573"/>
                  <a:gd name="T31" fmla="*/ 370 h 2793"/>
                  <a:gd name="T32" fmla="*/ 537 w 3573"/>
                  <a:gd name="T33" fmla="*/ 429 h 2793"/>
                  <a:gd name="T34" fmla="*/ 551 w 3573"/>
                  <a:gd name="T35" fmla="*/ 472 h 2793"/>
                  <a:gd name="T36" fmla="*/ 596 w 3573"/>
                  <a:gd name="T37" fmla="*/ 501 h 2793"/>
                  <a:gd name="T38" fmla="*/ 602 w 3573"/>
                  <a:gd name="T39" fmla="*/ 529 h 2793"/>
                  <a:gd name="T40" fmla="*/ 638 w 3573"/>
                  <a:gd name="T41" fmla="*/ 525 h 2793"/>
                  <a:gd name="T42" fmla="*/ 659 w 3573"/>
                  <a:gd name="T43" fmla="*/ 518 h 2793"/>
                  <a:gd name="T44" fmla="*/ 662 w 3573"/>
                  <a:gd name="T45" fmla="*/ 474 h 2793"/>
                  <a:gd name="T46" fmla="*/ 677 w 3573"/>
                  <a:gd name="T47" fmla="*/ 429 h 2793"/>
                  <a:gd name="T48" fmla="*/ 670 w 3573"/>
                  <a:gd name="T49" fmla="*/ 353 h 2793"/>
                  <a:gd name="T50" fmla="*/ 591 w 3573"/>
                  <a:gd name="T51" fmla="*/ 222 h 2793"/>
                  <a:gd name="T52" fmla="*/ 591 w 3573"/>
                  <a:gd name="T53" fmla="*/ 188 h 2793"/>
                  <a:gd name="T54" fmla="*/ 613 w 3573"/>
                  <a:gd name="T55" fmla="*/ 227 h 2793"/>
                  <a:gd name="T56" fmla="*/ 596 w 3573"/>
                  <a:gd name="T57" fmla="*/ 182 h 2793"/>
                  <a:gd name="T58" fmla="*/ 551 w 3573"/>
                  <a:gd name="T59" fmla="*/ 137 h 2793"/>
                  <a:gd name="T60" fmla="*/ 528 w 3573"/>
                  <a:gd name="T61" fmla="*/ 93 h 2793"/>
                  <a:gd name="T62" fmla="*/ 513 w 3573"/>
                  <a:gd name="T63" fmla="*/ 43 h 2793"/>
                  <a:gd name="T64" fmla="*/ 492 w 3573"/>
                  <a:gd name="T65" fmla="*/ 50 h 2793"/>
                  <a:gd name="T66" fmla="*/ 483 w 3573"/>
                  <a:gd name="T67" fmla="*/ 69 h 2793"/>
                  <a:gd name="T68" fmla="*/ 494 w 3573"/>
                  <a:gd name="T69" fmla="*/ 18 h 2793"/>
                  <a:gd name="T70" fmla="*/ 474 w 3573"/>
                  <a:gd name="T71" fmla="*/ 10 h 2793"/>
                  <a:gd name="T72" fmla="*/ 441 w 3573"/>
                  <a:gd name="T73" fmla="*/ 21 h 2793"/>
                  <a:gd name="T74" fmla="*/ 435 w 3573"/>
                  <a:gd name="T75" fmla="*/ 51 h 2793"/>
                  <a:gd name="T76" fmla="*/ 388 w 3573"/>
                  <a:gd name="T77" fmla="*/ 47 h 2793"/>
                  <a:gd name="T78" fmla="*/ 271 w 3573"/>
                  <a:gd name="T79" fmla="*/ 59 h 2793"/>
                  <a:gd name="T80" fmla="*/ 204 w 3573"/>
                  <a:gd name="T81" fmla="*/ 56 h 2793"/>
                  <a:gd name="T82" fmla="*/ 124 w 3573"/>
                  <a:gd name="T83" fmla="*/ 56 h 2793"/>
                  <a:gd name="T84" fmla="*/ 37 w 3573"/>
                  <a:gd name="T85" fmla="*/ 78 h 2793"/>
                  <a:gd name="T86" fmla="*/ 0 w 3573"/>
                  <a:gd name="T87" fmla="*/ 110 h 279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73" h="2793">
                    <a:moveTo>
                      <a:pt x="32" y="756"/>
                    </a:moveTo>
                    <a:lnTo>
                      <a:pt x="176" y="693"/>
                    </a:lnTo>
                    <a:lnTo>
                      <a:pt x="206" y="633"/>
                    </a:lnTo>
                    <a:lnTo>
                      <a:pt x="326" y="693"/>
                    </a:lnTo>
                    <a:lnTo>
                      <a:pt x="441" y="616"/>
                    </a:lnTo>
                    <a:lnTo>
                      <a:pt x="621" y="682"/>
                    </a:lnTo>
                    <a:lnTo>
                      <a:pt x="795" y="646"/>
                    </a:lnTo>
                    <a:lnTo>
                      <a:pt x="921" y="808"/>
                    </a:lnTo>
                    <a:lnTo>
                      <a:pt x="1016" y="873"/>
                    </a:lnTo>
                    <a:lnTo>
                      <a:pt x="1166" y="843"/>
                    </a:lnTo>
                    <a:lnTo>
                      <a:pt x="1269" y="820"/>
                    </a:lnTo>
                    <a:lnTo>
                      <a:pt x="1359" y="718"/>
                    </a:lnTo>
                    <a:lnTo>
                      <a:pt x="1443" y="628"/>
                    </a:lnTo>
                    <a:lnTo>
                      <a:pt x="1587" y="598"/>
                    </a:lnTo>
                    <a:lnTo>
                      <a:pt x="1676" y="663"/>
                    </a:lnTo>
                    <a:lnTo>
                      <a:pt x="1791" y="784"/>
                    </a:lnTo>
                    <a:lnTo>
                      <a:pt x="1827" y="873"/>
                    </a:lnTo>
                    <a:lnTo>
                      <a:pt x="2007" y="934"/>
                    </a:lnTo>
                    <a:lnTo>
                      <a:pt x="2127" y="994"/>
                    </a:lnTo>
                    <a:lnTo>
                      <a:pt x="2187" y="1162"/>
                    </a:lnTo>
                    <a:lnTo>
                      <a:pt x="2187" y="1263"/>
                    </a:lnTo>
                    <a:lnTo>
                      <a:pt x="2211" y="1402"/>
                    </a:lnTo>
                    <a:lnTo>
                      <a:pt x="2211" y="1516"/>
                    </a:lnTo>
                    <a:lnTo>
                      <a:pt x="2247" y="1624"/>
                    </a:lnTo>
                    <a:lnTo>
                      <a:pt x="2289" y="1582"/>
                    </a:lnTo>
                    <a:lnTo>
                      <a:pt x="2367" y="1563"/>
                    </a:lnTo>
                    <a:lnTo>
                      <a:pt x="2391" y="1636"/>
                    </a:lnTo>
                    <a:lnTo>
                      <a:pt x="2367" y="1683"/>
                    </a:lnTo>
                    <a:lnTo>
                      <a:pt x="2349" y="1786"/>
                    </a:lnTo>
                    <a:lnTo>
                      <a:pt x="2433" y="1948"/>
                    </a:lnTo>
                    <a:lnTo>
                      <a:pt x="2565" y="2050"/>
                    </a:lnTo>
                    <a:lnTo>
                      <a:pt x="2637" y="1953"/>
                    </a:lnTo>
                    <a:lnTo>
                      <a:pt x="2715" y="2152"/>
                    </a:lnTo>
                    <a:lnTo>
                      <a:pt x="2835" y="2266"/>
                    </a:lnTo>
                    <a:lnTo>
                      <a:pt x="2883" y="2404"/>
                    </a:lnTo>
                    <a:lnTo>
                      <a:pt x="2907" y="2493"/>
                    </a:lnTo>
                    <a:lnTo>
                      <a:pt x="3057" y="2493"/>
                    </a:lnTo>
                    <a:lnTo>
                      <a:pt x="3147" y="2643"/>
                    </a:lnTo>
                    <a:lnTo>
                      <a:pt x="3237" y="2703"/>
                    </a:lnTo>
                    <a:lnTo>
                      <a:pt x="3177" y="2793"/>
                    </a:lnTo>
                    <a:lnTo>
                      <a:pt x="3267" y="2793"/>
                    </a:lnTo>
                    <a:lnTo>
                      <a:pt x="3369" y="2770"/>
                    </a:lnTo>
                    <a:lnTo>
                      <a:pt x="3387" y="2703"/>
                    </a:lnTo>
                    <a:lnTo>
                      <a:pt x="3477" y="2733"/>
                    </a:lnTo>
                    <a:lnTo>
                      <a:pt x="3537" y="2583"/>
                    </a:lnTo>
                    <a:lnTo>
                      <a:pt x="3495" y="2500"/>
                    </a:lnTo>
                    <a:lnTo>
                      <a:pt x="3549" y="2428"/>
                    </a:lnTo>
                    <a:lnTo>
                      <a:pt x="3573" y="2266"/>
                    </a:lnTo>
                    <a:lnTo>
                      <a:pt x="3573" y="2086"/>
                    </a:lnTo>
                    <a:lnTo>
                      <a:pt x="3537" y="1863"/>
                    </a:lnTo>
                    <a:lnTo>
                      <a:pt x="3387" y="1503"/>
                    </a:lnTo>
                    <a:lnTo>
                      <a:pt x="3117" y="1173"/>
                    </a:lnTo>
                    <a:lnTo>
                      <a:pt x="3027" y="993"/>
                    </a:lnTo>
                    <a:lnTo>
                      <a:pt x="3117" y="993"/>
                    </a:lnTo>
                    <a:lnTo>
                      <a:pt x="3183" y="1096"/>
                    </a:lnTo>
                    <a:lnTo>
                      <a:pt x="3237" y="1198"/>
                    </a:lnTo>
                    <a:lnTo>
                      <a:pt x="3273" y="1198"/>
                    </a:lnTo>
                    <a:lnTo>
                      <a:pt x="3147" y="963"/>
                    </a:lnTo>
                    <a:lnTo>
                      <a:pt x="3021" y="832"/>
                    </a:lnTo>
                    <a:lnTo>
                      <a:pt x="2907" y="723"/>
                    </a:lnTo>
                    <a:lnTo>
                      <a:pt x="2865" y="604"/>
                    </a:lnTo>
                    <a:lnTo>
                      <a:pt x="2787" y="490"/>
                    </a:lnTo>
                    <a:lnTo>
                      <a:pt x="2733" y="370"/>
                    </a:lnTo>
                    <a:lnTo>
                      <a:pt x="2709" y="226"/>
                    </a:lnTo>
                    <a:lnTo>
                      <a:pt x="2637" y="183"/>
                    </a:lnTo>
                    <a:lnTo>
                      <a:pt x="2595" y="262"/>
                    </a:lnTo>
                    <a:lnTo>
                      <a:pt x="2643" y="448"/>
                    </a:lnTo>
                    <a:lnTo>
                      <a:pt x="2547" y="364"/>
                    </a:lnTo>
                    <a:lnTo>
                      <a:pt x="2547" y="213"/>
                    </a:lnTo>
                    <a:lnTo>
                      <a:pt x="2607" y="93"/>
                    </a:lnTo>
                    <a:lnTo>
                      <a:pt x="2609" y="0"/>
                    </a:lnTo>
                    <a:lnTo>
                      <a:pt x="2499" y="55"/>
                    </a:lnTo>
                    <a:lnTo>
                      <a:pt x="2379" y="31"/>
                    </a:lnTo>
                    <a:lnTo>
                      <a:pt x="2325" y="112"/>
                    </a:lnTo>
                    <a:lnTo>
                      <a:pt x="2325" y="184"/>
                    </a:lnTo>
                    <a:lnTo>
                      <a:pt x="2298" y="268"/>
                    </a:lnTo>
                    <a:lnTo>
                      <a:pt x="2246" y="220"/>
                    </a:lnTo>
                    <a:lnTo>
                      <a:pt x="2049" y="249"/>
                    </a:lnTo>
                    <a:lnTo>
                      <a:pt x="1703" y="265"/>
                    </a:lnTo>
                    <a:lnTo>
                      <a:pt x="1430" y="310"/>
                    </a:lnTo>
                    <a:lnTo>
                      <a:pt x="1185" y="333"/>
                    </a:lnTo>
                    <a:lnTo>
                      <a:pt x="1076" y="295"/>
                    </a:lnTo>
                    <a:lnTo>
                      <a:pt x="992" y="220"/>
                    </a:lnTo>
                    <a:lnTo>
                      <a:pt x="653" y="297"/>
                    </a:lnTo>
                    <a:lnTo>
                      <a:pt x="329" y="400"/>
                    </a:lnTo>
                    <a:lnTo>
                      <a:pt x="195" y="414"/>
                    </a:lnTo>
                    <a:lnTo>
                      <a:pt x="2" y="459"/>
                    </a:lnTo>
                    <a:lnTo>
                      <a:pt x="0" y="580"/>
                    </a:lnTo>
                    <a:lnTo>
                      <a:pt x="32" y="756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9" name="Freeform 149">
                <a:extLst>
                  <a:ext uri="{FF2B5EF4-FFF2-40B4-BE49-F238E27FC236}">
                    <a16:creationId xmlns:a16="http://schemas.microsoft.com/office/drawing/2014/main" id="{21FFCBA8-56B6-4A14-A3E2-2AFC6E817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0080" y="3866415"/>
                <a:ext cx="432020" cy="356324"/>
              </a:xfrm>
              <a:custGeom>
                <a:avLst/>
                <a:gdLst>
                  <a:gd name="T0" fmla="*/ 0 w 1978"/>
                  <a:gd name="T1" fmla="*/ 68 h 1580"/>
                  <a:gd name="T2" fmla="*/ 67 w 1978"/>
                  <a:gd name="T3" fmla="*/ 37 h 1580"/>
                  <a:gd name="T4" fmla="*/ 114 w 1978"/>
                  <a:gd name="T5" fmla="*/ 23 h 1580"/>
                  <a:gd name="T6" fmla="*/ 150 w 1978"/>
                  <a:gd name="T7" fmla="*/ 13 h 1580"/>
                  <a:gd name="T8" fmla="*/ 182 w 1978"/>
                  <a:gd name="T9" fmla="*/ 17 h 1580"/>
                  <a:gd name="T10" fmla="*/ 199 w 1978"/>
                  <a:gd name="T11" fmla="*/ 34 h 1580"/>
                  <a:gd name="T12" fmla="*/ 234 w 1978"/>
                  <a:gd name="T13" fmla="*/ 23 h 1580"/>
                  <a:gd name="T14" fmla="*/ 279 w 1978"/>
                  <a:gd name="T15" fmla="*/ 0 h 1580"/>
                  <a:gd name="T16" fmla="*/ 325 w 1978"/>
                  <a:gd name="T17" fmla="*/ 40 h 1580"/>
                  <a:gd name="T18" fmla="*/ 364 w 1978"/>
                  <a:gd name="T19" fmla="*/ 63 h 1580"/>
                  <a:gd name="T20" fmla="*/ 375 w 1978"/>
                  <a:gd name="T21" fmla="*/ 85 h 1580"/>
                  <a:gd name="T22" fmla="*/ 359 w 1978"/>
                  <a:gd name="T23" fmla="*/ 119 h 1580"/>
                  <a:gd name="T24" fmla="*/ 330 w 1978"/>
                  <a:gd name="T25" fmla="*/ 148 h 1580"/>
                  <a:gd name="T26" fmla="*/ 330 w 1978"/>
                  <a:gd name="T27" fmla="*/ 176 h 1580"/>
                  <a:gd name="T28" fmla="*/ 307 w 1978"/>
                  <a:gd name="T29" fmla="*/ 193 h 1580"/>
                  <a:gd name="T30" fmla="*/ 296 w 1978"/>
                  <a:gd name="T31" fmla="*/ 222 h 1580"/>
                  <a:gd name="T32" fmla="*/ 273 w 1978"/>
                  <a:gd name="T33" fmla="*/ 249 h 1580"/>
                  <a:gd name="T34" fmla="*/ 247 w 1978"/>
                  <a:gd name="T35" fmla="*/ 246 h 1580"/>
                  <a:gd name="T36" fmla="*/ 237 w 1978"/>
                  <a:gd name="T37" fmla="*/ 257 h 1580"/>
                  <a:gd name="T38" fmla="*/ 234 w 1978"/>
                  <a:gd name="T39" fmla="*/ 275 h 1580"/>
                  <a:gd name="T40" fmla="*/ 230 w 1978"/>
                  <a:gd name="T41" fmla="*/ 300 h 1580"/>
                  <a:gd name="T42" fmla="*/ 206 w 1978"/>
                  <a:gd name="T43" fmla="*/ 274 h 1580"/>
                  <a:gd name="T44" fmla="*/ 178 w 1978"/>
                  <a:gd name="T45" fmla="*/ 249 h 1580"/>
                  <a:gd name="T46" fmla="*/ 184 w 1978"/>
                  <a:gd name="T47" fmla="*/ 232 h 1580"/>
                  <a:gd name="T48" fmla="*/ 145 w 1978"/>
                  <a:gd name="T49" fmla="*/ 198 h 1580"/>
                  <a:gd name="T50" fmla="*/ 118 w 1978"/>
                  <a:gd name="T51" fmla="*/ 185 h 1580"/>
                  <a:gd name="T52" fmla="*/ 99 w 1978"/>
                  <a:gd name="T53" fmla="*/ 166 h 1580"/>
                  <a:gd name="T54" fmla="*/ 75 w 1978"/>
                  <a:gd name="T55" fmla="*/ 152 h 1580"/>
                  <a:gd name="T56" fmla="*/ 48 w 1978"/>
                  <a:gd name="T57" fmla="*/ 141 h 1580"/>
                  <a:gd name="T58" fmla="*/ 43 w 1978"/>
                  <a:gd name="T59" fmla="*/ 122 h 1580"/>
                  <a:gd name="T60" fmla="*/ 21 w 1978"/>
                  <a:gd name="T61" fmla="*/ 114 h 1580"/>
                  <a:gd name="T62" fmla="*/ 8 w 1978"/>
                  <a:gd name="T63" fmla="*/ 95 h 1580"/>
                  <a:gd name="T64" fmla="*/ 0 w 1978"/>
                  <a:gd name="T65" fmla="*/ 68 h 15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78" h="1580">
                    <a:moveTo>
                      <a:pt x="0" y="359"/>
                    </a:moveTo>
                    <a:lnTo>
                      <a:pt x="352" y="195"/>
                    </a:lnTo>
                    <a:lnTo>
                      <a:pt x="599" y="120"/>
                    </a:lnTo>
                    <a:lnTo>
                      <a:pt x="793" y="67"/>
                    </a:lnTo>
                    <a:lnTo>
                      <a:pt x="960" y="90"/>
                    </a:lnTo>
                    <a:lnTo>
                      <a:pt x="1050" y="180"/>
                    </a:lnTo>
                    <a:lnTo>
                      <a:pt x="1233" y="123"/>
                    </a:lnTo>
                    <a:lnTo>
                      <a:pt x="1470" y="0"/>
                    </a:lnTo>
                    <a:lnTo>
                      <a:pt x="1714" y="211"/>
                    </a:lnTo>
                    <a:lnTo>
                      <a:pt x="1921" y="330"/>
                    </a:lnTo>
                    <a:lnTo>
                      <a:pt x="1978" y="450"/>
                    </a:lnTo>
                    <a:lnTo>
                      <a:pt x="1891" y="629"/>
                    </a:lnTo>
                    <a:lnTo>
                      <a:pt x="1741" y="779"/>
                    </a:lnTo>
                    <a:lnTo>
                      <a:pt x="1741" y="929"/>
                    </a:lnTo>
                    <a:lnTo>
                      <a:pt x="1621" y="1019"/>
                    </a:lnTo>
                    <a:lnTo>
                      <a:pt x="1561" y="1169"/>
                    </a:lnTo>
                    <a:lnTo>
                      <a:pt x="1441" y="1309"/>
                    </a:lnTo>
                    <a:lnTo>
                      <a:pt x="1305" y="1297"/>
                    </a:lnTo>
                    <a:lnTo>
                      <a:pt x="1249" y="1353"/>
                    </a:lnTo>
                    <a:lnTo>
                      <a:pt x="1233" y="1449"/>
                    </a:lnTo>
                    <a:lnTo>
                      <a:pt x="1211" y="1580"/>
                    </a:lnTo>
                    <a:lnTo>
                      <a:pt x="1088" y="1442"/>
                    </a:lnTo>
                    <a:lnTo>
                      <a:pt x="941" y="1311"/>
                    </a:lnTo>
                    <a:lnTo>
                      <a:pt x="971" y="1220"/>
                    </a:lnTo>
                    <a:lnTo>
                      <a:pt x="765" y="1042"/>
                    </a:lnTo>
                    <a:lnTo>
                      <a:pt x="621" y="973"/>
                    </a:lnTo>
                    <a:lnTo>
                      <a:pt x="521" y="874"/>
                    </a:lnTo>
                    <a:lnTo>
                      <a:pt x="397" y="798"/>
                    </a:lnTo>
                    <a:lnTo>
                      <a:pt x="253" y="742"/>
                    </a:lnTo>
                    <a:lnTo>
                      <a:pt x="228" y="641"/>
                    </a:lnTo>
                    <a:lnTo>
                      <a:pt x="109" y="598"/>
                    </a:lnTo>
                    <a:lnTo>
                      <a:pt x="43" y="500"/>
                    </a:lnTo>
                    <a:lnTo>
                      <a:pt x="0" y="359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" name="Freeform 150">
                <a:extLst>
                  <a:ext uri="{FF2B5EF4-FFF2-40B4-BE49-F238E27FC236}">
                    <a16:creationId xmlns:a16="http://schemas.microsoft.com/office/drawing/2014/main" id="{93130A2F-BC20-4079-B880-9224B357D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4090" y="3575417"/>
                <a:ext cx="746531" cy="395520"/>
              </a:xfrm>
              <a:custGeom>
                <a:avLst/>
                <a:gdLst>
                  <a:gd name="T0" fmla="*/ 0 w 3422"/>
                  <a:gd name="T1" fmla="*/ 333 h 1760"/>
                  <a:gd name="T2" fmla="*/ 32 w 3422"/>
                  <a:gd name="T3" fmla="*/ 329 h 1760"/>
                  <a:gd name="T4" fmla="*/ 70 w 3422"/>
                  <a:gd name="T5" fmla="*/ 317 h 1760"/>
                  <a:gd name="T6" fmla="*/ 92 w 3422"/>
                  <a:gd name="T7" fmla="*/ 314 h 1760"/>
                  <a:gd name="T8" fmla="*/ 161 w 3422"/>
                  <a:gd name="T9" fmla="*/ 282 h 1760"/>
                  <a:gd name="T10" fmla="*/ 205 w 3422"/>
                  <a:gd name="T11" fmla="*/ 268 h 1760"/>
                  <a:gd name="T12" fmla="*/ 243 w 3422"/>
                  <a:gd name="T13" fmla="*/ 258 h 1760"/>
                  <a:gd name="T14" fmla="*/ 275 w 3422"/>
                  <a:gd name="T15" fmla="*/ 262 h 1760"/>
                  <a:gd name="T16" fmla="*/ 292 w 3422"/>
                  <a:gd name="T17" fmla="*/ 280 h 1760"/>
                  <a:gd name="T18" fmla="*/ 327 w 3422"/>
                  <a:gd name="T19" fmla="*/ 268 h 1760"/>
                  <a:gd name="T20" fmla="*/ 371 w 3422"/>
                  <a:gd name="T21" fmla="*/ 246 h 1760"/>
                  <a:gd name="T22" fmla="*/ 418 w 3422"/>
                  <a:gd name="T23" fmla="*/ 286 h 1760"/>
                  <a:gd name="T24" fmla="*/ 457 w 3422"/>
                  <a:gd name="T25" fmla="*/ 308 h 1760"/>
                  <a:gd name="T26" fmla="*/ 467 w 3422"/>
                  <a:gd name="T27" fmla="*/ 331 h 1760"/>
                  <a:gd name="T28" fmla="*/ 506 w 3422"/>
                  <a:gd name="T29" fmla="*/ 301 h 1760"/>
                  <a:gd name="T30" fmla="*/ 525 w 3422"/>
                  <a:gd name="T31" fmla="*/ 276 h 1760"/>
                  <a:gd name="T32" fmla="*/ 537 w 3422"/>
                  <a:gd name="T33" fmla="*/ 246 h 1760"/>
                  <a:gd name="T34" fmla="*/ 554 w 3422"/>
                  <a:gd name="T35" fmla="*/ 217 h 1760"/>
                  <a:gd name="T36" fmla="*/ 582 w 3422"/>
                  <a:gd name="T37" fmla="*/ 202 h 1760"/>
                  <a:gd name="T38" fmla="*/ 603 w 3422"/>
                  <a:gd name="T39" fmla="*/ 187 h 1760"/>
                  <a:gd name="T40" fmla="*/ 614 w 3422"/>
                  <a:gd name="T41" fmla="*/ 176 h 1760"/>
                  <a:gd name="T42" fmla="*/ 603 w 3422"/>
                  <a:gd name="T43" fmla="*/ 165 h 1760"/>
                  <a:gd name="T44" fmla="*/ 568 w 3422"/>
                  <a:gd name="T45" fmla="*/ 182 h 1760"/>
                  <a:gd name="T46" fmla="*/ 563 w 3422"/>
                  <a:gd name="T47" fmla="*/ 165 h 1760"/>
                  <a:gd name="T48" fmla="*/ 582 w 3422"/>
                  <a:gd name="T49" fmla="*/ 160 h 1760"/>
                  <a:gd name="T50" fmla="*/ 592 w 3422"/>
                  <a:gd name="T51" fmla="*/ 148 h 1760"/>
                  <a:gd name="T52" fmla="*/ 591 w 3422"/>
                  <a:gd name="T53" fmla="*/ 125 h 1760"/>
                  <a:gd name="T54" fmla="*/ 625 w 3422"/>
                  <a:gd name="T55" fmla="*/ 114 h 1760"/>
                  <a:gd name="T56" fmla="*/ 645 w 3422"/>
                  <a:gd name="T57" fmla="*/ 90 h 1760"/>
                  <a:gd name="T58" fmla="*/ 648 w 3422"/>
                  <a:gd name="T59" fmla="*/ 68 h 1760"/>
                  <a:gd name="T60" fmla="*/ 625 w 3422"/>
                  <a:gd name="T61" fmla="*/ 45 h 1760"/>
                  <a:gd name="T62" fmla="*/ 620 w 3422"/>
                  <a:gd name="T63" fmla="*/ 68 h 1760"/>
                  <a:gd name="T64" fmla="*/ 602 w 3422"/>
                  <a:gd name="T65" fmla="*/ 63 h 1760"/>
                  <a:gd name="T66" fmla="*/ 570 w 3422"/>
                  <a:gd name="T67" fmla="*/ 70 h 1760"/>
                  <a:gd name="T68" fmla="*/ 551 w 3422"/>
                  <a:gd name="T69" fmla="*/ 51 h 1760"/>
                  <a:gd name="T70" fmla="*/ 564 w 3422"/>
                  <a:gd name="T71" fmla="*/ 39 h 1760"/>
                  <a:gd name="T72" fmla="*/ 586 w 3422"/>
                  <a:gd name="T73" fmla="*/ 49 h 1760"/>
                  <a:gd name="T74" fmla="*/ 599 w 3422"/>
                  <a:gd name="T75" fmla="*/ 34 h 1760"/>
                  <a:gd name="T76" fmla="*/ 620 w 3422"/>
                  <a:gd name="T77" fmla="*/ 28 h 1760"/>
                  <a:gd name="T78" fmla="*/ 591 w 3422"/>
                  <a:gd name="T79" fmla="*/ 0 h 1760"/>
                  <a:gd name="T80" fmla="*/ 554 w 3422"/>
                  <a:gd name="T81" fmla="*/ 17 h 1760"/>
                  <a:gd name="T82" fmla="*/ 512 w 3422"/>
                  <a:gd name="T83" fmla="*/ 23 h 1760"/>
                  <a:gd name="T84" fmla="*/ 351 w 3422"/>
                  <a:gd name="T85" fmla="*/ 70 h 1760"/>
                  <a:gd name="T86" fmla="*/ 280 w 3422"/>
                  <a:gd name="T87" fmla="*/ 101 h 1760"/>
                  <a:gd name="T88" fmla="*/ 178 w 3422"/>
                  <a:gd name="T89" fmla="*/ 129 h 1760"/>
                  <a:gd name="T90" fmla="*/ 178 w 3422"/>
                  <a:gd name="T91" fmla="*/ 151 h 1760"/>
                  <a:gd name="T92" fmla="*/ 165 w 3422"/>
                  <a:gd name="T93" fmla="*/ 169 h 1760"/>
                  <a:gd name="T94" fmla="*/ 97 w 3422"/>
                  <a:gd name="T95" fmla="*/ 202 h 1760"/>
                  <a:gd name="T96" fmla="*/ 103 w 3422"/>
                  <a:gd name="T97" fmla="*/ 220 h 1760"/>
                  <a:gd name="T98" fmla="*/ 32 w 3422"/>
                  <a:gd name="T99" fmla="*/ 275 h 1760"/>
                  <a:gd name="T100" fmla="*/ 18 w 3422"/>
                  <a:gd name="T101" fmla="*/ 300 h 1760"/>
                  <a:gd name="T102" fmla="*/ 1 w 3422"/>
                  <a:gd name="T103" fmla="*/ 305 h 1760"/>
                  <a:gd name="T104" fmla="*/ 0 w 3422"/>
                  <a:gd name="T105" fmla="*/ 333 h 176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422" h="1760">
                    <a:moveTo>
                      <a:pt x="0" y="1760"/>
                    </a:moveTo>
                    <a:lnTo>
                      <a:pt x="168" y="1738"/>
                    </a:lnTo>
                    <a:lnTo>
                      <a:pt x="369" y="1675"/>
                    </a:lnTo>
                    <a:lnTo>
                      <a:pt x="487" y="1657"/>
                    </a:lnTo>
                    <a:lnTo>
                      <a:pt x="848" y="1490"/>
                    </a:lnTo>
                    <a:lnTo>
                      <a:pt x="1082" y="1419"/>
                    </a:lnTo>
                    <a:lnTo>
                      <a:pt x="1283" y="1365"/>
                    </a:lnTo>
                    <a:lnTo>
                      <a:pt x="1452" y="1386"/>
                    </a:lnTo>
                    <a:lnTo>
                      <a:pt x="1542" y="1478"/>
                    </a:lnTo>
                    <a:lnTo>
                      <a:pt x="1726" y="1418"/>
                    </a:lnTo>
                    <a:lnTo>
                      <a:pt x="1961" y="1298"/>
                    </a:lnTo>
                    <a:lnTo>
                      <a:pt x="2209" y="1511"/>
                    </a:lnTo>
                    <a:lnTo>
                      <a:pt x="2411" y="1626"/>
                    </a:lnTo>
                    <a:lnTo>
                      <a:pt x="2468" y="1748"/>
                    </a:lnTo>
                    <a:lnTo>
                      <a:pt x="2672" y="1590"/>
                    </a:lnTo>
                    <a:lnTo>
                      <a:pt x="2772" y="1460"/>
                    </a:lnTo>
                    <a:lnTo>
                      <a:pt x="2836" y="1300"/>
                    </a:lnTo>
                    <a:lnTo>
                      <a:pt x="2924" y="1148"/>
                    </a:lnTo>
                    <a:lnTo>
                      <a:pt x="3076" y="1068"/>
                    </a:lnTo>
                    <a:lnTo>
                      <a:pt x="3182" y="990"/>
                    </a:lnTo>
                    <a:lnTo>
                      <a:pt x="3244" y="932"/>
                    </a:lnTo>
                    <a:lnTo>
                      <a:pt x="3182" y="870"/>
                    </a:lnTo>
                    <a:lnTo>
                      <a:pt x="3002" y="960"/>
                    </a:lnTo>
                    <a:lnTo>
                      <a:pt x="2972" y="870"/>
                    </a:lnTo>
                    <a:lnTo>
                      <a:pt x="3076" y="844"/>
                    </a:lnTo>
                    <a:lnTo>
                      <a:pt x="3124" y="780"/>
                    </a:lnTo>
                    <a:lnTo>
                      <a:pt x="3122" y="660"/>
                    </a:lnTo>
                    <a:lnTo>
                      <a:pt x="3302" y="600"/>
                    </a:lnTo>
                    <a:lnTo>
                      <a:pt x="3404" y="476"/>
                    </a:lnTo>
                    <a:lnTo>
                      <a:pt x="3422" y="360"/>
                    </a:lnTo>
                    <a:lnTo>
                      <a:pt x="3302" y="240"/>
                    </a:lnTo>
                    <a:lnTo>
                      <a:pt x="3272" y="360"/>
                    </a:lnTo>
                    <a:lnTo>
                      <a:pt x="3180" y="332"/>
                    </a:lnTo>
                    <a:lnTo>
                      <a:pt x="3012" y="372"/>
                    </a:lnTo>
                    <a:lnTo>
                      <a:pt x="2912" y="270"/>
                    </a:lnTo>
                    <a:lnTo>
                      <a:pt x="2980" y="204"/>
                    </a:lnTo>
                    <a:lnTo>
                      <a:pt x="3092" y="260"/>
                    </a:lnTo>
                    <a:lnTo>
                      <a:pt x="3164" y="180"/>
                    </a:lnTo>
                    <a:lnTo>
                      <a:pt x="3272" y="150"/>
                    </a:lnTo>
                    <a:lnTo>
                      <a:pt x="3122" y="0"/>
                    </a:lnTo>
                    <a:lnTo>
                      <a:pt x="2924" y="92"/>
                    </a:lnTo>
                    <a:lnTo>
                      <a:pt x="2702" y="120"/>
                    </a:lnTo>
                    <a:lnTo>
                      <a:pt x="1852" y="372"/>
                    </a:lnTo>
                    <a:lnTo>
                      <a:pt x="1477" y="532"/>
                    </a:lnTo>
                    <a:lnTo>
                      <a:pt x="939" y="683"/>
                    </a:lnTo>
                    <a:lnTo>
                      <a:pt x="942" y="797"/>
                    </a:lnTo>
                    <a:lnTo>
                      <a:pt x="871" y="892"/>
                    </a:lnTo>
                    <a:lnTo>
                      <a:pt x="513" y="1070"/>
                    </a:lnTo>
                    <a:lnTo>
                      <a:pt x="545" y="1164"/>
                    </a:lnTo>
                    <a:lnTo>
                      <a:pt x="171" y="1451"/>
                    </a:lnTo>
                    <a:lnTo>
                      <a:pt x="93" y="1583"/>
                    </a:lnTo>
                    <a:lnTo>
                      <a:pt x="3" y="1614"/>
                    </a:lnTo>
                    <a:lnTo>
                      <a:pt x="0" y="176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Freeform 151">
                <a:extLst>
                  <a:ext uri="{FF2B5EF4-FFF2-40B4-BE49-F238E27FC236}">
                    <a16:creationId xmlns:a16="http://schemas.microsoft.com/office/drawing/2014/main" id="{716F8D1D-3A40-4565-881F-19C4E0F25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3442" y="2975604"/>
                <a:ext cx="505752" cy="380079"/>
              </a:xfrm>
              <a:custGeom>
                <a:avLst/>
                <a:gdLst>
                  <a:gd name="T0" fmla="*/ 0 w 2320"/>
                  <a:gd name="T1" fmla="*/ 115 h 1689"/>
                  <a:gd name="T2" fmla="*/ 21 w 2320"/>
                  <a:gd name="T3" fmla="*/ 97 h 1689"/>
                  <a:gd name="T4" fmla="*/ 45 w 2320"/>
                  <a:gd name="T5" fmla="*/ 98 h 1689"/>
                  <a:gd name="T6" fmla="*/ 118 w 2320"/>
                  <a:gd name="T7" fmla="*/ 74 h 1689"/>
                  <a:gd name="T8" fmla="*/ 226 w 2320"/>
                  <a:gd name="T9" fmla="*/ 38 h 1689"/>
                  <a:gd name="T10" fmla="*/ 350 w 2320"/>
                  <a:gd name="T11" fmla="*/ 0 h 1689"/>
                  <a:gd name="T12" fmla="*/ 399 w 2320"/>
                  <a:gd name="T13" fmla="*/ 33 h 1689"/>
                  <a:gd name="T14" fmla="*/ 417 w 2320"/>
                  <a:gd name="T15" fmla="*/ 41 h 1689"/>
                  <a:gd name="T16" fmla="*/ 402 w 2320"/>
                  <a:gd name="T17" fmla="*/ 64 h 1689"/>
                  <a:gd name="T18" fmla="*/ 392 w 2320"/>
                  <a:gd name="T19" fmla="*/ 92 h 1689"/>
                  <a:gd name="T20" fmla="*/ 412 w 2320"/>
                  <a:gd name="T21" fmla="*/ 124 h 1689"/>
                  <a:gd name="T22" fmla="*/ 438 w 2320"/>
                  <a:gd name="T23" fmla="*/ 143 h 1689"/>
                  <a:gd name="T24" fmla="*/ 439 w 2320"/>
                  <a:gd name="T25" fmla="*/ 159 h 1689"/>
                  <a:gd name="T26" fmla="*/ 429 w 2320"/>
                  <a:gd name="T27" fmla="*/ 177 h 1689"/>
                  <a:gd name="T28" fmla="*/ 422 w 2320"/>
                  <a:gd name="T29" fmla="*/ 196 h 1689"/>
                  <a:gd name="T30" fmla="*/ 408 w 2320"/>
                  <a:gd name="T31" fmla="*/ 211 h 1689"/>
                  <a:gd name="T32" fmla="*/ 386 w 2320"/>
                  <a:gd name="T33" fmla="*/ 213 h 1689"/>
                  <a:gd name="T34" fmla="*/ 374 w 2320"/>
                  <a:gd name="T35" fmla="*/ 221 h 1689"/>
                  <a:gd name="T36" fmla="*/ 362 w 2320"/>
                  <a:gd name="T37" fmla="*/ 225 h 1689"/>
                  <a:gd name="T38" fmla="*/ 338 w 2320"/>
                  <a:gd name="T39" fmla="*/ 224 h 1689"/>
                  <a:gd name="T40" fmla="*/ 325 w 2320"/>
                  <a:gd name="T41" fmla="*/ 225 h 1689"/>
                  <a:gd name="T42" fmla="*/ 298 w 2320"/>
                  <a:gd name="T43" fmla="*/ 237 h 1689"/>
                  <a:gd name="T44" fmla="*/ 277 w 2320"/>
                  <a:gd name="T45" fmla="*/ 242 h 1689"/>
                  <a:gd name="T46" fmla="*/ 262 w 2320"/>
                  <a:gd name="T47" fmla="*/ 259 h 1689"/>
                  <a:gd name="T48" fmla="*/ 229 w 2320"/>
                  <a:gd name="T49" fmla="*/ 265 h 1689"/>
                  <a:gd name="T50" fmla="*/ 204 w 2320"/>
                  <a:gd name="T51" fmla="*/ 274 h 1689"/>
                  <a:gd name="T52" fmla="*/ 164 w 2320"/>
                  <a:gd name="T53" fmla="*/ 285 h 1689"/>
                  <a:gd name="T54" fmla="*/ 130 w 2320"/>
                  <a:gd name="T55" fmla="*/ 297 h 1689"/>
                  <a:gd name="T56" fmla="*/ 113 w 2320"/>
                  <a:gd name="T57" fmla="*/ 297 h 1689"/>
                  <a:gd name="T58" fmla="*/ 93 w 2320"/>
                  <a:gd name="T59" fmla="*/ 313 h 1689"/>
                  <a:gd name="T60" fmla="*/ 56 w 2320"/>
                  <a:gd name="T61" fmla="*/ 320 h 1689"/>
                  <a:gd name="T62" fmla="*/ 44 w 2320"/>
                  <a:gd name="T63" fmla="*/ 300 h 1689"/>
                  <a:gd name="T64" fmla="*/ 39 w 2320"/>
                  <a:gd name="T65" fmla="*/ 248 h 1689"/>
                  <a:gd name="T66" fmla="*/ 26 w 2320"/>
                  <a:gd name="T67" fmla="*/ 252 h 1689"/>
                  <a:gd name="T68" fmla="*/ 23 w 2320"/>
                  <a:gd name="T69" fmla="*/ 196 h 1689"/>
                  <a:gd name="T70" fmla="*/ 0 w 2320"/>
                  <a:gd name="T71" fmla="*/ 115 h 168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320" h="1689">
                    <a:moveTo>
                      <a:pt x="0" y="606"/>
                    </a:moveTo>
                    <a:lnTo>
                      <a:pt x="112" y="510"/>
                    </a:lnTo>
                    <a:lnTo>
                      <a:pt x="238" y="516"/>
                    </a:lnTo>
                    <a:lnTo>
                      <a:pt x="622" y="390"/>
                    </a:lnTo>
                    <a:lnTo>
                      <a:pt x="1192" y="198"/>
                    </a:lnTo>
                    <a:lnTo>
                      <a:pt x="1852" y="0"/>
                    </a:lnTo>
                    <a:lnTo>
                      <a:pt x="2110" y="174"/>
                    </a:lnTo>
                    <a:lnTo>
                      <a:pt x="2206" y="216"/>
                    </a:lnTo>
                    <a:lnTo>
                      <a:pt x="2122" y="336"/>
                    </a:lnTo>
                    <a:lnTo>
                      <a:pt x="2071" y="486"/>
                    </a:lnTo>
                    <a:lnTo>
                      <a:pt x="2176" y="654"/>
                    </a:lnTo>
                    <a:lnTo>
                      <a:pt x="2314" y="756"/>
                    </a:lnTo>
                    <a:lnTo>
                      <a:pt x="2320" y="840"/>
                    </a:lnTo>
                    <a:lnTo>
                      <a:pt x="2266" y="935"/>
                    </a:lnTo>
                    <a:lnTo>
                      <a:pt x="2230" y="1037"/>
                    </a:lnTo>
                    <a:lnTo>
                      <a:pt x="2156" y="1115"/>
                    </a:lnTo>
                    <a:lnTo>
                      <a:pt x="2042" y="1125"/>
                    </a:lnTo>
                    <a:lnTo>
                      <a:pt x="1978" y="1167"/>
                    </a:lnTo>
                    <a:lnTo>
                      <a:pt x="1912" y="1189"/>
                    </a:lnTo>
                    <a:lnTo>
                      <a:pt x="1786" y="1181"/>
                    </a:lnTo>
                    <a:lnTo>
                      <a:pt x="1718" y="1187"/>
                    </a:lnTo>
                    <a:lnTo>
                      <a:pt x="1574" y="1251"/>
                    </a:lnTo>
                    <a:lnTo>
                      <a:pt x="1462" y="1275"/>
                    </a:lnTo>
                    <a:lnTo>
                      <a:pt x="1382" y="1367"/>
                    </a:lnTo>
                    <a:lnTo>
                      <a:pt x="1208" y="1397"/>
                    </a:lnTo>
                    <a:lnTo>
                      <a:pt x="1080" y="1445"/>
                    </a:lnTo>
                    <a:lnTo>
                      <a:pt x="866" y="1505"/>
                    </a:lnTo>
                    <a:lnTo>
                      <a:pt x="687" y="1568"/>
                    </a:lnTo>
                    <a:lnTo>
                      <a:pt x="597" y="1568"/>
                    </a:lnTo>
                    <a:lnTo>
                      <a:pt x="489" y="1653"/>
                    </a:lnTo>
                    <a:lnTo>
                      <a:pt x="297" y="1689"/>
                    </a:lnTo>
                    <a:lnTo>
                      <a:pt x="234" y="1581"/>
                    </a:lnTo>
                    <a:lnTo>
                      <a:pt x="208" y="1307"/>
                    </a:lnTo>
                    <a:lnTo>
                      <a:pt x="136" y="1329"/>
                    </a:lnTo>
                    <a:lnTo>
                      <a:pt x="122" y="1035"/>
                    </a:lnTo>
                    <a:lnTo>
                      <a:pt x="0" y="60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Freeform 152">
                <a:extLst>
                  <a:ext uri="{FF2B5EF4-FFF2-40B4-BE49-F238E27FC236}">
                    <a16:creationId xmlns:a16="http://schemas.microsoft.com/office/drawing/2014/main" id="{BDD8EE21-F64C-4ED2-9EF8-5163555E1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6483" y="2589586"/>
                <a:ext cx="567963" cy="501231"/>
              </a:xfrm>
              <a:custGeom>
                <a:avLst/>
                <a:gdLst>
                  <a:gd name="T0" fmla="*/ 0 w 2597"/>
                  <a:gd name="T1" fmla="*/ 421 h 2224"/>
                  <a:gd name="T2" fmla="*/ 24 w 2597"/>
                  <a:gd name="T3" fmla="*/ 422 h 2224"/>
                  <a:gd name="T4" fmla="*/ 207 w 2597"/>
                  <a:gd name="T5" fmla="*/ 361 h 2224"/>
                  <a:gd name="T6" fmla="*/ 330 w 2597"/>
                  <a:gd name="T7" fmla="*/ 324 h 2224"/>
                  <a:gd name="T8" fmla="*/ 380 w 2597"/>
                  <a:gd name="T9" fmla="*/ 357 h 2224"/>
                  <a:gd name="T10" fmla="*/ 398 w 2597"/>
                  <a:gd name="T11" fmla="*/ 365 h 2224"/>
                  <a:gd name="T12" fmla="*/ 436 w 2597"/>
                  <a:gd name="T13" fmla="*/ 367 h 2224"/>
                  <a:gd name="T14" fmla="*/ 474 w 2597"/>
                  <a:gd name="T15" fmla="*/ 373 h 2224"/>
                  <a:gd name="T16" fmla="*/ 493 w 2597"/>
                  <a:gd name="T17" fmla="*/ 346 h 2224"/>
                  <a:gd name="T18" fmla="*/ 483 w 2597"/>
                  <a:gd name="T19" fmla="*/ 334 h 2224"/>
                  <a:gd name="T20" fmla="*/ 482 w 2597"/>
                  <a:gd name="T21" fmla="*/ 314 h 2224"/>
                  <a:gd name="T22" fmla="*/ 465 w 2597"/>
                  <a:gd name="T23" fmla="*/ 301 h 2224"/>
                  <a:gd name="T24" fmla="*/ 459 w 2597"/>
                  <a:gd name="T25" fmla="*/ 278 h 2224"/>
                  <a:gd name="T26" fmla="*/ 454 w 2597"/>
                  <a:gd name="T27" fmla="*/ 241 h 2224"/>
                  <a:gd name="T28" fmla="*/ 447 w 2597"/>
                  <a:gd name="T29" fmla="*/ 198 h 2224"/>
                  <a:gd name="T30" fmla="*/ 439 w 2597"/>
                  <a:gd name="T31" fmla="*/ 170 h 2224"/>
                  <a:gd name="T32" fmla="*/ 433 w 2597"/>
                  <a:gd name="T33" fmla="*/ 132 h 2224"/>
                  <a:gd name="T34" fmla="*/ 396 w 2597"/>
                  <a:gd name="T35" fmla="*/ 73 h 2224"/>
                  <a:gd name="T36" fmla="*/ 385 w 2597"/>
                  <a:gd name="T37" fmla="*/ 28 h 2224"/>
                  <a:gd name="T38" fmla="*/ 377 w 2597"/>
                  <a:gd name="T39" fmla="*/ 11 h 2224"/>
                  <a:gd name="T40" fmla="*/ 362 w 2597"/>
                  <a:gd name="T41" fmla="*/ 0 h 2224"/>
                  <a:gd name="T42" fmla="*/ 351 w 2597"/>
                  <a:gd name="T43" fmla="*/ 11 h 2224"/>
                  <a:gd name="T44" fmla="*/ 328 w 2597"/>
                  <a:gd name="T45" fmla="*/ 16 h 2224"/>
                  <a:gd name="T46" fmla="*/ 301 w 2597"/>
                  <a:gd name="T47" fmla="*/ 29 h 2224"/>
                  <a:gd name="T48" fmla="*/ 260 w 2597"/>
                  <a:gd name="T49" fmla="*/ 39 h 2224"/>
                  <a:gd name="T50" fmla="*/ 243 w 2597"/>
                  <a:gd name="T51" fmla="*/ 61 h 2224"/>
                  <a:gd name="T52" fmla="*/ 225 w 2597"/>
                  <a:gd name="T53" fmla="*/ 85 h 2224"/>
                  <a:gd name="T54" fmla="*/ 227 w 2597"/>
                  <a:gd name="T55" fmla="*/ 108 h 2224"/>
                  <a:gd name="T56" fmla="*/ 233 w 2597"/>
                  <a:gd name="T57" fmla="*/ 123 h 2224"/>
                  <a:gd name="T58" fmla="*/ 197 w 2597"/>
                  <a:gd name="T59" fmla="*/ 159 h 2224"/>
                  <a:gd name="T60" fmla="*/ 211 w 2597"/>
                  <a:gd name="T61" fmla="*/ 165 h 2224"/>
                  <a:gd name="T62" fmla="*/ 225 w 2597"/>
                  <a:gd name="T63" fmla="*/ 159 h 2224"/>
                  <a:gd name="T64" fmla="*/ 228 w 2597"/>
                  <a:gd name="T65" fmla="*/ 173 h 2224"/>
                  <a:gd name="T66" fmla="*/ 214 w 2597"/>
                  <a:gd name="T67" fmla="*/ 187 h 2224"/>
                  <a:gd name="T68" fmla="*/ 237 w 2597"/>
                  <a:gd name="T69" fmla="*/ 198 h 2224"/>
                  <a:gd name="T70" fmla="*/ 242 w 2597"/>
                  <a:gd name="T71" fmla="*/ 216 h 2224"/>
                  <a:gd name="T72" fmla="*/ 213 w 2597"/>
                  <a:gd name="T73" fmla="*/ 225 h 2224"/>
                  <a:gd name="T74" fmla="*/ 183 w 2597"/>
                  <a:gd name="T75" fmla="*/ 243 h 2224"/>
                  <a:gd name="T76" fmla="*/ 151 w 2597"/>
                  <a:gd name="T77" fmla="*/ 267 h 2224"/>
                  <a:gd name="T78" fmla="*/ 120 w 2597"/>
                  <a:gd name="T79" fmla="*/ 261 h 2224"/>
                  <a:gd name="T80" fmla="*/ 88 w 2597"/>
                  <a:gd name="T81" fmla="*/ 273 h 2224"/>
                  <a:gd name="T82" fmla="*/ 60 w 2597"/>
                  <a:gd name="T83" fmla="*/ 291 h 2224"/>
                  <a:gd name="T84" fmla="*/ 58 w 2597"/>
                  <a:gd name="T85" fmla="*/ 310 h 2224"/>
                  <a:gd name="T86" fmla="*/ 77 w 2597"/>
                  <a:gd name="T87" fmla="*/ 329 h 2224"/>
                  <a:gd name="T88" fmla="*/ 76 w 2597"/>
                  <a:gd name="T89" fmla="*/ 351 h 2224"/>
                  <a:gd name="T90" fmla="*/ 60 w 2597"/>
                  <a:gd name="T91" fmla="*/ 369 h 2224"/>
                  <a:gd name="T92" fmla="*/ 0 w 2597"/>
                  <a:gd name="T93" fmla="*/ 421 h 222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597" h="2224">
                    <a:moveTo>
                      <a:pt x="0" y="2218"/>
                    </a:moveTo>
                    <a:lnTo>
                      <a:pt x="128" y="2224"/>
                    </a:lnTo>
                    <a:lnTo>
                      <a:pt x="1088" y="1905"/>
                    </a:lnTo>
                    <a:lnTo>
                      <a:pt x="1737" y="1708"/>
                    </a:lnTo>
                    <a:lnTo>
                      <a:pt x="2003" y="1884"/>
                    </a:lnTo>
                    <a:lnTo>
                      <a:pt x="2094" y="1924"/>
                    </a:lnTo>
                    <a:lnTo>
                      <a:pt x="2298" y="1936"/>
                    </a:lnTo>
                    <a:lnTo>
                      <a:pt x="2498" y="1968"/>
                    </a:lnTo>
                    <a:lnTo>
                      <a:pt x="2597" y="1826"/>
                    </a:lnTo>
                    <a:lnTo>
                      <a:pt x="2546" y="1760"/>
                    </a:lnTo>
                    <a:lnTo>
                      <a:pt x="2538" y="1656"/>
                    </a:lnTo>
                    <a:lnTo>
                      <a:pt x="2450" y="1584"/>
                    </a:lnTo>
                    <a:lnTo>
                      <a:pt x="2417" y="1466"/>
                    </a:lnTo>
                    <a:lnTo>
                      <a:pt x="2394" y="1272"/>
                    </a:lnTo>
                    <a:lnTo>
                      <a:pt x="2357" y="1046"/>
                    </a:lnTo>
                    <a:lnTo>
                      <a:pt x="2314" y="896"/>
                    </a:lnTo>
                    <a:lnTo>
                      <a:pt x="2282" y="696"/>
                    </a:lnTo>
                    <a:lnTo>
                      <a:pt x="2087" y="386"/>
                    </a:lnTo>
                    <a:lnTo>
                      <a:pt x="2027" y="146"/>
                    </a:lnTo>
                    <a:lnTo>
                      <a:pt x="1986" y="56"/>
                    </a:lnTo>
                    <a:lnTo>
                      <a:pt x="1906" y="0"/>
                    </a:lnTo>
                    <a:lnTo>
                      <a:pt x="1847" y="56"/>
                    </a:lnTo>
                    <a:lnTo>
                      <a:pt x="1727" y="86"/>
                    </a:lnTo>
                    <a:lnTo>
                      <a:pt x="1586" y="152"/>
                    </a:lnTo>
                    <a:lnTo>
                      <a:pt x="1367" y="206"/>
                    </a:lnTo>
                    <a:lnTo>
                      <a:pt x="1282" y="320"/>
                    </a:lnTo>
                    <a:lnTo>
                      <a:pt x="1186" y="446"/>
                    </a:lnTo>
                    <a:lnTo>
                      <a:pt x="1194" y="568"/>
                    </a:lnTo>
                    <a:lnTo>
                      <a:pt x="1226" y="648"/>
                    </a:lnTo>
                    <a:lnTo>
                      <a:pt x="1036" y="836"/>
                    </a:lnTo>
                    <a:lnTo>
                      <a:pt x="1114" y="872"/>
                    </a:lnTo>
                    <a:lnTo>
                      <a:pt x="1186" y="836"/>
                    </a:lnTo>
                    <a:lnTo>
                      <a:pt x="1202" y="912"/>
                    </a:lnTo>
                    <a:lnTo>
                      <a:pt x="1126" y="986"/>
                    </a:lnTo>
                    <a:lnTo>
                      <a:pt x="1247" y="1046"/>
                    </a:lnTo>
                    <a:lnTo>
                      <a:pt x="1277" y="1136"/>
                    </a:lnTo>
                    <a:lnTo>
                      <a:pt x="1122" y="1184"/>
                    </a:lnTo>
                    <a:lnTo>
                      <a:pt x="962" y="1280"/>
                    </a:lnTo>
                    <a:lnTo>
                      <a:pt x="796" y="1406"/>
                    </a:lnTo>
                    <a:lnTo>
                      <a:pt x="634" y="1376"/>
                    </a:lnTo>
                    <a:lnTo>
                      <a:pt x="466" y="1440"/>
                    </a:lnTo>
                    <a:lnTo>
                      <a:pt x="314" y="1536"/>
                    </a:lnTo>
                    <a:lnTo>
                      <a:pt x="306" y="1632"/>
                    </a:lnTo>
                    <a:lnTo>
                      <a:pt x="406" y="1736"/>
                    </a:lnTo>
                    <a:lnTo>
                      <a:pt x="402" y="1848"/>
                    </a:lnTo>
                    <a:lnTo>
                      <a:pt x="316" y="1946"/>
                    </a:lnTo>
                    <a:lnTo>
                      <a:pt x="0" y="221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" name="Freeform 153">
                <a:extLst>
                  <a:ext uri="{FF2B5EF4-FFF2-40B4-BE49-F238E27FC236}">
                    <a16:creationId xmlns:a16="http://schemas.microsoft.com/office/drawing/2014/main" id="{5FFEEFAF-DD9B-4E04-9AF9-22D759901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3527" y="2532573"/>
                <a:ext cx="161288" cy="295749"/>
              </a:xfrm>
              <a:custGeom>
                <a:avLst/>
                <a:gdLst>
                  <a:gd name="T0" fmla="*/ 0 w 734"/>
                  <a:gd name="T1" fmla="*/ 48 h 1311"/>
                  <a:gd name="T2" fmla="*/ 68 w 734"/>
                  <a:gd name="T3" fmla="*/ 27 h 1311"/>
                  <a:gd name="T4" fmla="*/ 106 w 734"/>
                  <a:gd name="T5" fmla="*/ 4 h 1311"/>
                  <a:gd name="T6" fmla="*/ 124 w 734"/>
                  <a:gd name="T7" fmla="*/ 0 h 1311"/>
                  <a:gd name="T8" fmla="*/ 136 w 734"/>
                  <a:gd name="T9" fmla="*/ 34 h 1311"/>
                  <a:gd name="T10" fmla="*/ 140 w 734"/>
                  <a:gd name="T11" fmla="*/ 56 h 1311"/>
                  <a:gd name="T12" fmla="*/ 124 w 734"/>
                  <a:gd name="T13" fmla="*/ 80 h 1311"/>
                  <a:gd name="T14" fmla="*/ 122 w 734"/>
                  <a:gd name="T15" fmla="*/ 126 h 1311"/>
                  <a:gd name="T16" fmla="*/ 124 w 734"/>
                  <a:gd name="T17" fmla="*/ 154 h 1311"/>
                  <a:gd name="T18" fmla="*/ 126 w 734"/>
                  <a:gd name="T19" fmla="*/ 182 h 1311"/>
                  <a:gd name="T20" fmla="*/ 134 w 734"/>
                  <a:gd name="T21" fmla="*/ 217 h 1311"/>
                  <a:gd name="T22" fmla="*/ 140 w 734"/>
                  <a:gd name="T23" fmla="*/ 231 h 1311"/>
                  <a:gd name="T24" fmla="*/ 87 w 734"/>
                  <a:gd name="T25" fmla="*/ 249 h 1311"/>
                  <a:gd name="T26" fmla="*/ 77 w 734"/>
                  <a:gd name="T27" fmla="*/ 219 h 1311"/>
                  <a:gd name="T28" fmla="*/ 71 w 734"/>
                  <a:gd name="T29" fmla="*/ 181 h 1311"/>
                  <a:gd name="T30" fmla="*/ 34 w 734"/>
                  <a:gd name="T31" fmla="*/ 121 h 1311"/>
                  <a:gd name="T32" fmla="*/ 23 w 734"/>
                  <a:gd name="T33" fmla="*/ 78 h 1311"/>
                  <a:gd name="T34" fmla="*/ 16 w 734"/>
                  <a:gd name="T35" fmla="*/ 60 h 1311"/>
                  <a:gd name="T36" fmla="*/ 0 w 734"/>
                  <a:gd name="T37" fmla="*/ 48 h 1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34" h="1311">
                    <a:moveTo>
                      <a:pt x="0" y="255"/>
                    </a:moveTo>
                    <a:lnTo>
                      <a:pt x="358" y="143"/>
                    </a:lnTo>
                    <a:lnTo>
                      <a:pt x="558" y="23"/>
                    </a:lnTo>
                    <a:lnTo>
                      <a:pt x="651" y="0"/>
                    </a:lnTo>
                    <a:lnTo>
                      <a:pt x="711" y="180"/>
                    </a:lnTo>
                    <a:lnTo>
                      <a:pt x="734" y="295"/>
                    </a:lnTo>
                    <a:lnTo>
                      <a:pt x="651" y="420"/>
                    </a:lnTo>
                    <a:lnTo>
                      <a:pt x="638" y="663"/>
                    </a:lnTo>
                    <a:lnTo>
                      <a:pt x="651" y="810"/>
                    </a:lnTo>
                    <a:lnTo>
                      <a:pt x="662" y="959"/>
                    </a:lnTo>
                    <a:lnTo>
                      <a:pt x="702" y="1143"/>
                    </a:lnTo>
                    <a:lnTo>
                      <a:pt x="734" y="1215"/>
                    </a:lnTo>
                    <a:lnTo>
                      <a:pt x="454" y="1311"/>
                    </a:lnTo>
                    <a:lnTo>
                      <a:pt x="406" y="1155"/>
                    </a:lnTo>
                    <a:lnTo>
                      <a:pt x="374" y="953"/>
                    </a:lnTo>
                    <a:lnTo>
                      <a:pt x="180" y="639"/>
                    </a:lnTo>
                    <a:lnTo>
                      <a:pt x="122" y="409"/>
                    </a:lnTo>
                    <a:lnTo>
                      <a:pt x="82" y="31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4" name="Freeform 154">
                <a:extLst>
                  <a:ext uri="{FF2B5EF4-FFF2-40B4-BE49-F238E27FC236}">
                    <a16:creationId xmlns:a16="http://schemas.microsoft.com/office/drawing/2014/main" id="{9AC68A00-A146-4247-8CE1-929EA9B64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5048" y="3023114"/>
                <a:ext cx="131334" cy="268431"/>
              </a:xfrm>
              <a:custGeom>
                <a:avLst/>
                <a:gdLst>
                  <a:gd name="T0" fmla="*/ 10 w 601"/>
                  <a:gd name="T1" fmla="*/ 23 h 1190"/>
                  <a:gd name="T2" fmla="*/ 0 w 601"/>
                  <a:gd name="T3" fmla="*/ 51 h 1190"/>
                  <a:gd name="T4" fmla="*/ 20 w 601"/>
                  <a:gd name="T5" fmla="*/ 84 h 1190"/>
                  <a:gd name="T6" fmla="*/ 46 w 601"/>
                  <a:gd name="T7" fmla="*/ 103 h 1190"/>
                  <a:gd name="T8" fmla="*/ 47 w 601"/>
                  <a:gd name="T9" fmla="*/ 119 h 1190"/>
                  <a:gd name="T10" fmla="*/ 38 w 601"/>
                  <a:gd name="T11" fmla="*/ 136 h 1190"/>
                  <a:gd name="T12" fmla="*/ 30 w 601"/>
                  <a:gd name="T13" fmla="*/ 156 h 1190"/>
                  <a:gd name="T14" fmla="*/ 17 w 601"/>
                  <a:gd name="T15" fmla="*/ 171 h 1190"/>
                  <a:gd name="T16" fmla="*/ 27 w 601"/>
                  <a:gd name="T17" fmla="*/ 201 h 1190"/>
                  <a:gd name="T18" fmla="*/ 48 w 601"/>
                  <a:gd name="T19" fmla="*/ 198 h 1190"/>
                  <a:gd name="T20" fmla="*/ 66 w 601"/>
                  <a:gd name="T21" fmla="*/ 216 h 1190"/>
                  <a:gd name="T22" fmla="*/ 85 w 601"/>
                  <a:gd name="T23" fmla="*/ 226 h 1190"/>
                  <a:gd name="T24" fmla="*/ 91 w 601"/>
                  <a:gd name="T25" fmla="*/ 188 h 1190"/>
                  <a:gd name="T26" fmla="*/ 97 w 601"/>
                  <a:gd name="T27" fmla="*/ 165 h 1190"/>
                  <a:gd name="T28" fmla="*/ 102 w 601"/>
                  <a:gd name="T29" fmla="*/ 137 h 1190"/>
                  <a:gd name="T30" fmla="*/ 114 w 601"/>
                  <a:gd name="T31" fmla="*/ 108 h 1190"/>
                  <a:gd name="T32" fmla="*/ 108 w 601"/>
                  <a:gd name="T33" fmla="*/ 74 h 1190"/>
                  <a:gd name="T34" fmla="*/ 86 w 601"/>
                  <a:gd name="T35" fmla="*/ 57 h 1190"/>
                  <a:gd name="T36" fmla="*/ 86 w 601"/>
                  <a:gd name="T37" fmla="*/ 33 h 1190"/>
                  <a:gd name="T38" fmla="*/ 102 w 601"/>
                  <a:gd name="T39" fmla="*/ 9 h 1190"/>
                  <a:gd name="T40" fmla="*/ 64 w 601"/>
                  <a:gd name="T41" fmla="*/ 2 h 1190"/>
                  <a:gd name="T42" fmla="*/ 26 w 601"/>
                  <a:gd name="T43" fmla="*/ 0 h 1190"/>
                  <a:gd name="T44" fmla="*/ 10 w 601"/>
                  <a:gd name="T45" fmla="*/ 23 h 11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01" h="1190">
                    <a:moveTo>
                      <a:pt x="54" y="119"/>
                    </a:moveTo>
                    <a:lnTo>
                      <a:pt x="0" y="269"/>
                    </a:lnTo>
                    <a:lnTo>
                      <a:pt x="106" y="440"/>
                    </a:lnTo>
                    <a:lnTo>
                      <a:pt x="244" y="540"/>
                    </a:lnTo>
                    <a:lnTo>
                      <a:pt x="250" y="624"/>
                    </a:lnTo>
                    <a:lnTo>
                      <a:pt x="199" y="716"/>
                    </a:lnTo>
                    <a:lnTo>
                      <a:pt x="159" y="821"/>
                    </a:lnTo>
                    <a:lnTo>
                      <a:pt x="87" y="902"/>
                    </a:lnTo>
                    <a:lnTo>
                      <a:pt x="141" y="1059"/>
                    </a:lnTo>
                    <a:lnTo>
                      <a:pt x="254" y="1044"/>
                    </a:lnTo>
                    <a:lnTo>
                      <a:pt x="346" y="1135"/>
                    </a:lnTo>
                    <a:lnTo>
                      <a:pt x="446" y="1190"/>
                    </a:lnTo>
                    <a:lnTo>
                      <a:pt x="481" y="989"/>
                    </a:lnTo>
                    <a:lnTo>
                      <a:pt x="511" y="869"/>
                    </a:lnTo>
                    <a:lnTo>
                      <a:pt x="538" y="724"/>
                    </a:lnTo>
                    <a:lnTo>
                      <a:pt x="601" y="569"/>
                    </a:lnTo>
                    <a:lnTo>
                      <a:pt x="571" y="389"/>
                    </a:lnTo>
                    <a:lnTo>
                      <a:pt x="451" y="299"/>
                    </a:lnTo>
                    <a:lnTo>
                      <a:pt x="455" y="175"/>
                    </a:lnTo>
                    <a:lnTo>
                      <a:pt x="540" y="45"/>
                    </a:lnTo>
                    <a:lnTo>
                      <a:pt x="340" y="12"/>
                    </a:lnTo>
                    <a:lnTo>
                      <a:pt x="135" y="0"/>
                    </a:lnTo>
                    <a:lnTo>
                      <a:pt x="54" y="11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5" name="Freeform 155">
                <a:extLst>
                  <a:ext uri="{FF2B5EF4-FFF2-40B4-BE49-F238E27FC236}">
                    <a16:creationId xmlns:a16="http://schemas.microsoft.com/office/drawing/2014/main" id="{D369F118-928B-4299-A6A2-B6AB54035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276" y="2859204"/>
                <a:ext cx="153223" cy="141342"/>
              </a:xfrm>
              <a:custGeom>
                <a:avLst/>
                <a:gdLst>
                  <a:gd name="T0" fmla="*/ 34 w 700"/>
                  <a:gd name="T1" fmla="*/ 119 h 630"/>
                  <a:gd name="T2" fmla="*/ 93 w 700"/>
                  <a:gd name="T3" fmla="*/ 80 h 630"/>
                  <a:gd name="T4" fmla="*/ 133 w 700"/>
                  <a:gd name="T5" fmla="*/ 55 h 630"/>
                  <a:gd name="T6" fmla="*/ 130 w 700"/>
                  <a:gd name="T7" fmla="*/ 24 h 630"/>
                  <a:gd name="T8" fmla="*/ 104 w 700"/>
                  <a:gd name="T9" fmla="*/ 0 h 630"/>
                  <a:gd name="T10" fmla="*/ 0 w 700"/>
                  <a:gd name="T11" fmla="*/ 52 h 630"/>
                  <a:gd name="T12" fmla="*/ 6 w 700"/>
                  <a:gd name="T13" fmla="*/ 73 h 630"/>
                  <a:gd name="T14" fmla="*/ 23 w 700"/>
                  <a:gd name="T15" fmla="*/ 87 h 630"/>
                  <a:gd name="T16" fmla="*/ 25 w 700"/>
                  <a:gd name="T17" fmla="*/ 108 h 630"/>
                  <a:gd name="T18" fmla="*/ 34 w 700"/>
                  <a:gd name="T19" fmla="*/ 119 h 6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00" h="630">
                    <a:moveTo>
                      <a:pt x="181" y="630"/>
                    </a:moveTo>
                    <a:lnTo>
                      <a:pt x="490" y="421"/>
                    </a:lnTo>
                    <a:lnTo>
                      <a:pt x="700" y="293"/>
                    </a:lnTo>
                    <a:lnTo>
                      <a:pt x="682" y="128"/>
                    </a:lnTo>
                    <a:lnTo>
                      <a:pt x="545" y="0"/>
                    </a:lnTo>
                    <a:lnTo>
                      <a:pt x="0" y="276"/>
                    </a:lnTo>
                    <a:lnTo>
                      <a:pt x="31" y="388"/>
                    </a:lnTo>
                    <a:lnTo>
                      <a:pt x="120" y="463"/>
                    </a:lnTo>
                    <a:lnTo>
                      <a:pt x="130" y="570"/>
                    </a:lnTo>
                    <a:lnTo>
                      <a:pt x="181" y="63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6" name="Freeform 156">
                <a:extLst>
                  <a:ext uri="{FF2B5EF4-FFF2-40B4-BE49-F238E27FC236}">
                    <a16:creationId xmlns:a16="http://schemas.microsoft.com/office/drawing/2014/main" id="{6446D07D-144D-4ECE-A048-BC36E41BE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3755" y="2730926"/>
                <a:ext cx="300686" cy="191228"/>
              </a:xfrm>
              <a:custGeom>
                <a:avLst/>
                <a:gdLst>
                  <a:gd name="T0" fmla="*/ 142 w 1383"/>
                  <a:gd name="T1" fmla="*/ 17 h 850"/>
                  <a:gd name="T2" fmla="*/ 131 w 1383"/>
                  <a:gd name="T3" fmla="*/ 40 h 850"/>
                  <a:gd name="T4" fmla="*/ 53 w 1383"/>
                  <a:gd name="T5" fmla="*/ 64 h 850"/>
                  <a:gd name="T6" fmla="*/ 0 w 1383"/>
                  <a:gd name="T7" fmla="*/ 83 h 850"/>
                  <a:gd name="T8" fmla="*/ 6 w 1383"/>
                  <a:gd name="T9" fmla="*/ 122 h 850"/>
                  <a:gd name="T10" fmla="*/ 11 w 1383"/>
                  <a:gd name="T11" fmla="*/ 161 h 850"/>
                  <a:gd name="T12" fmla="*/ 113 w 1383"/>
                  <a:gd name="T13" fmla="*/ 109 h 850"/>
                  <a:gd name="T14" fmla="*/ 156 w 1383"/>
                  <a:gd name="T15" fmla="*/ 96 h 850"/>
                  <a:gd name="T16" fmla="*/ 172 w 1383"/>
                  <a:gd name="T17" fmla="*/ 128 h 850"/>
                  <a:gd name="T18" fmla="*/ 193 w 1383"/>
                  <a:gd name="T19" fmla="*/ 142 h 850"/>
                  <a:gd name="T20" fmla="*/ 201 w 1383"/>
                  <a:gd name="T21" fmla="*/ 125 h 850"/>
                  <a:gd name="T22" fmla="*/ 233 w 1383"/>
                  <a:gd name="T23" fmla="*/ 102 h 850"/>
                  <a:gd name="T24" fmla="*/ 261 w 1383"/>
                  <a:gd name="T25" fmla="*/ 85 h 850"/>
                  <a:gd name="T26" fmla="*/ 252 w 1383"/>
                  <a:gd name="T27" fmla="*/ 73 h 850"/>
                  <a:gd name="T28" fmla="*/ 250 w 1383"/>
                  <a:gd name="T29" fmla="*/ 62 h 850"/>
                  <a:gd name="T30" fmla="*/ 245 w 1383"/>
                  <a:gd name="T31" fmla="*/ 44 h 850"/>
                  <a:gd name="T32" fmla="*/ 240 w 1383"/>
                  <a:gd name="T33" fmla="*/ 50 h 850"/>
                  <a:gd name="T34" fmla="*/ 243 w 1383"/>
                  <a:gd name="T35" fmla="*/ 60 h 850"/>
                  <a:gd name="T36" fmla="*/ 240 w 1383"/>
                  <a:gd name="T37" fmla="*/ 70 h 850"/>
                  <a:gd name="T38" fmla="*/ 245 w 1383"/>
                  <a:gd name="T39" fmla="*/ 82 h 850"/>
                  <a:gd name="T40" fmla="*/ 227 w 1383"/>
                  <a:gd name="T41" fmla="*/ 97 h 850"/>
                  <a:gd name="T42" fmla="*/ 204 w 1383"/>
                  <a:gd name="T43" fmla="*/ 85 h 850"/>
                  <a:gd name="T44" fmla="*/ 176 w 1383"/>
                  <a:gd name="T45" fmla="*/ 51 h 850"/>
                  <a:gd name="T46" fmla="*/ 168 w 1383"/>
                  <a:gd name="T47" fmla="*/ 23 h 850"/>
                  <a:gd name="T48" fmla="*/ 142 w 1383"/>
                  <a:gd name="T49" fmla="*/ 0 h 850"/>
                  <a:gd name="T50" fmla="*/ 142 w 1383"/>
                  <a:gd name="T51" fmla="*/ 17 h 85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83" h="850">
                    <a:moveTo>
                      <a:pt x="753" y="90"/>
                    </a:moveTo>
                    <a:lnTo>
                      <a:pt x="693" y="210"/>
                    </a:lnTo>
                    <a:lnTo>
                      <a:pt x="281" y="340"/>
                    </a:lnTo>
                    <a:lnTo>
                      <a:pt x="0" y="436"/>
                    </a:lnTo>
                    <a:lnTo>
                      <a:pt x="30" y="645"/>
                    </a:lnTo>
                    <a:lnTo>
                      <a:pt x="57" y="850"/>
                    </a:lnTo>
                    <a:lnTo>
                      <a:pt x="597" y="573"/>
                    </a:lnTo>
                    <a:lnTo>
                      <a:pt x="825" y="507"/>
                    </a:lnTo>
                    <a:lnTo>
                      <a:pt x="913" y="675"/>
                    </a:lnTo>
                    <a:lnTo>
                      <a:pt x="1023" y="750"/>
                    </a:lnTo>
                    <a:lnTo>
                      <a:pt x="1065" y="659"/>
                    </a:lnTo>
                    <a:lnTo>
                      <a:pt x="1233" y="540"/>
                    </a:lnTo>
                    <a:lnTo>
                      <a:pt x="1383" y="450"/>
                    </a:lnTo>
                    <a:lnTo>
                      <a:pt x="1337" y="383"/>
                    </a:lnTo>
                    <a:lnTo>
                      <a:pt x="1325" y="325"/>
                    </a:lnTo>
                    <a:lnTo>
                      <a:pt x="1297" y="233"/>
                    </a:lnTo>
                    <a:lnTo>
                      <a:pt x="1273" y="263"/>
                    </a:lnTo>
                    <a:lnTo>
                      <a:pt x="1285" y="319"/>
                    </a:lnTo>
                    <a:lnTo>
                      <a:pt x="1273" y="371"/>
                    </a:lnTo>
                    <a:lnTo>
                      <a:pt x="1297" y="435"/>
                    </a:lnTo>
                    <a:lnTo>
                      <a:pt x="1203" y="510"/>
                    </a:lnTo>
                    <a:lnTo>
                      <a:pt x="1081" y="451"/>
                    </a:lnTo>
                    <a:lnTo>
                      <a:pt x="933" y="270"/>
                    </a:lnTo>
                    <a:lnTo>
                      <a:pt x="889" y="123"/>
                    </a:lnTo>
                    <a:lnTo>
                      <a:pt x="753" y="0"/>
                    </a:lnTo>
                    <a:lnTo>
                      <a:pt x="753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" name="Freeform 157">
                <a:extLst>
                  <a:ext uri="{FF2B5EF4-FFF2-40B4-BE49-F238E27FC236}">
                    <a16:creationId xmlns:a16="http://schemas.microsoft.com/office/drawing/2014/main" id="{70C36F1D-361B-467C-A65A-078961740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4077" y="2511194"/>
                <a:ext cx="133638" cy="294562"/>
              </a:xfrm>
              <a:custGeom>
                <a:avLst/>
                <a:gdLst>
                  <a:gd name="T0" fmla="*/ 66 w 615"/>
                  <a:gd name="T1" fmla="*/ 233 h 1311"/>
                  <a:gd name="T2" fmla="*/ 96 w 615"/>
                  <a:gd name="T3" fmla="*/ 224 h 1311"/>
                  <a:gd name="T4" fmla="*/ 107 w 615"/>
                  <a:gd name="T5" fmla="*/ 201 h 1311"/>
                  <a:gd name="T6" fmla="*/ 107 w 615"/>
                  <a:gd name="T7" fmla="*/ 184 h 1311"/>
                  <a:gd name="T8" fmla="*/ 116 w 615"/>
                  <a:gd name="T9" fmla="*/ 170 h 1311"/>
                  <a:gd name="T10" fmla="*/ 96 w 615"/>
                  <a:gd name="T11" fmla="*/ 162 h 1311"/>
                  <a:gd name="T12" fmla="*/ 89 w 615"/>
                  <a:gd name="T13" fmla="*/ 136 h 1311"/>
                  <a:gd name="T14" fmla="*/ 54 w 615"/>
                  <a:gd name="T15" fmla="*/ 74 h 1311"/>
                  <a:gd name="T16" fmla="*/ 25 w 615"/>
                  <a:gd name="T17" fmla="*/ 0 h 1311"/>
                  <a:gd name="T18" fmla="*/ 9 w 615"/>
                  <a:gd name="T19" fmla="*/ 6 h 1311"/>
                  <a:gd name="T20" fmla="*/ 2 w 615"/>
                  <a:gd name="T21" fmla="*/ 18 h 1311"/>
                  <a:gd name="T22" fmla="*/ 14 w 615"/>
                  <a:gd name="T23" fmla="*/ 52 h 1311"/>
                  <a:gd name="T24" fmla="*/ 18 w 615"/>
                  <a:gd name="T25" fmla="*/ 74 h 1311"/>
                  <a:gd name="T26" fmla="*/ 2 w 615"/>
                  <a:gd name="T27" fmla="*/ 97 h 1311"/>
                  <a:gd name="T28" fmla="*/ 0 w 615"/>
                  <a:gd name="T29" fmla="*/ 145 h 1311"/>
                  <a:gd name="T30" fmla="*/ 5 w 615"/>
                  <a:gd name="T31" fmla="*/ 200 h 1311"/>
                  <a:gd name="T32" fmla="*/ 12 w 615"/>
                  <a:gd name="T33" fmla="*/ 234 h 1311"/>
                  <a:gd name="T34" fmla="*/ 18 w 615"/>
                  <a:gd name="T35" fmla="*/ 248 h 1311"/>
                  <a:gd name="T36" fmla="*/ 66 w 615"/>
                  <a:gd name="T37" fmla="*/ 233 h 1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15" h="1311">
                    <a:moveTo>
                      <a:pt x="349" y="1231"/>
                    </a:moveTo>
                    <a:lnTo>
                      <a:pt x="507" y="1183"/>
                    </a:lnTo>
                    <a:lnTo>
                      <a:pt x="567" y="1063"/>
                    </a:lnTo>
                    <a:lnTo>
                      <a:pt x="567" y="975"/>
                    </a:lnTo>
                    <a:lnTo>
                      <a:pt x="615" y="900"/>
                    </a:lnTo>
                    <a:lnTo>
                      <a:pt x="508" y="859"/>
                    </a:lnTo>
                    <a:lnTo>
                      <a:pt x="472" y="721"/>
                    </a:lnTo>
                    <a:lnTo>
                      <a:pt x="285" y="390"/>
                    </a:lnTo>
                    <a:lnTo>
                      <a:pt x="135" y="0"/>
                    </a:lnTo>
                    <a:lnTo>
                      <a:pt x="46" y="31"/>
                    </a:lnTo>
                    <a:lnTo>
                      <a:pt x="13" y="97"/>
                    </a:lnTo>
                    <a:lnTo>
                      <a:pt x="75" y="277"/>
                    </a:lnTo>
                    <a:lnTo>
                      <a:pt x="96" y="393"/>
                    </a:lnTo>
                    <a:lnTo>
                      <a:pt x="12" y="514"/>
                    </a:lnTo>
                    <a:lnTo>
                      <a:pt x="0" y="766"/>
                    </a:lnTo>
                    <a:lnTo>
                      <a:pt x="24" y="1056"/>
                    </a:lnTo>
                    <a:lnTo>
                      <a:pt x="64" y="1239"/>
                    </a:lnTo>
                    <a:lnTo>
                      <a:pt x="96" y="1311"/>
                    </a:lnTo>
                    <a:lnTo>
                      <a:pt x="349" y="123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Freeform 158">
                <a:extLst>
                  <a:ext uri="{FF2B5EF4-FFF2-40B4-BE49-F238E27FC236}">
                    <a16:creationId xmlns:a16="http://schemas.microsoft.com/office/drawing/2014/main" id="{DC60FEE7-D03E-4942-99D2-5E17C3A2F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2879" y="2216632"/>
                <a:ext cx="302990" cy="497667"/>
              </a:xfrm>
              <a:custGeom>
                <a:avLst/>
                <a:gdLst>
                  <a:gd name="T0" fmla="*/ 0 w 1386"/>
                  <a:gd name="T1" fmla="*/ 249 h 2211"/>
                  <a:gd name="T2" fmla="*/ 29 w 1386"/>
                  <a:gd name="T3" fmla="*/ 323 h 2211"/>
                  <a:gd name="T4" fmla="*/ 64 w 1386"/>
                  <a:gd name="T5" fmla="*/ 385 h 2211"/>
                  <a:gd name="T6" fmla="*/ 71 w 1386"/>
                  <a:gd name="T7" fmla="*/ 411 h 2211"/>
                  <a:gd name="T8" fmla="*/ 92 w 1386"/>
                  <a:gd name="T9" fmla="*/ 419 h 2211"/>
                  <a:gd name="T10" fmla="*/ 109 w 1386"/>
                  <a:gd name="T11" fmla="*/ 374 h 2211"/>
                  <a:gd name="T12" fmla="*/ 109 w 1386"/>
                  <a:gd name="T13" fmla="*/ 351 h 2211"/>
                  <a:gd name="T14" fmla="*/ 125 w 1386"/>
                  <a:gd name="T15" fmla="*/ 333 h 2211"/>
                  <a:gd name="T16" fmla="*/ 143 w 1386"/>
                  <a:gd name="T17" fmla="*/ 318 h 2211"/>
                  <a:gd name="T18" fmla="*/ 166 w 1386"/>
                  <a:gd name="T19" fmla="*/ 289 h 2211"/>
                  <a:gd name="T20" fmla="*/ 172 w 1386"/>
                  <a:gd name="T21" fmla="*/ 266 h 2211"/>
                  <a:gd name="T22" fmla="*/ 164 w 1386"/>
                  <a:gd name="T23" fmla="*/ 260 h 2211"/>
                  <a:gd name="T24" fmla="*/ 178 w 1386"/>
                  <a:gd name="T25" fmla="*/ 245 h 2211"/>
                  <a:gd name="T26" fmla="*/ 189 w 1386"/>
                  <a:gd name="T27" fmla="*/ 266 h 2211"/>
                  <a:gd name="T28" fmla="*/ 195 w 1386"/>
                  <a:gd name="T29" fmla="*/ 261 h 2211"/>
                  <a:gd name="T30" fmla="*/ 195 w 1386"/>
                  <a:gd name="T31" fmla="*/ 232 h 2211"/>
                  <a:gd name="T32" fmla="*/ 229 w 1386"/>
                  <a:gd name="T33" fmla="*/ 215 h 2211"/>
                  <a:gd name="T34" fmla="*/ 245 w 1386"/>
                  <a:gd name="T35" fmla="*/ 200 h 2211"/>
                  <a:gd name="T36" fmla="*/ 263 w 1386"/>
                  <a:gd name="T37" fmla="*/ 181 h 2211"/>
                  <a:gd name="T38" fmla="*/ 263 w 1386"/>
                  <a:gd name="T39" fmla="*/ 158 h 2211"/>
                  <a:gd name="T40" fmla="*/ 248 w 1386"/>
                  <a:gd name="T41" fmla="*/ 150 h 2211"/>
                  <a:gd name="T42" fmla="*/ 246 w 1386"/>
                  <a:gd name="T43" fmla="*/ 136 h 2211"/>
                  <a:gd name="T44" fmla="*/ 226 w 1386"/>
                  <a:gd name="T45" fmla="*/ 138 h 2211"/>
                  <a:gd name="T46" fmla="*/ 212 w 1386"/>
                  <a:gd name="T47" fmla="*/ 130 h 2211"/>
                  <a:gd name="T48" fmla="*/ 202 w 1386"/>
                  <a:gd name="T49" fmla="*/ 114 h 2211"/>
                  <a:gd name="T50" fmla="*/ 183 w 1386"/>
                  <a:gd name="T51" fmla="*/ 113 h 2211"/>
                  <a:gd name="T52" fmla="*/ 170 w 1386"/>
                  <a:gd name="T53" fmla="*/ 100 h 2211"/>
                  <a:gd name="T54" fmla="*/ 167 w 1386"/>
                  <a:gd name="T55" fmla="*/ 76 h 2211"/>
                  <a:gd name="T56" fmla="*/ 152 w 1386"/>
                  <a:gd name="T57" fmla="*/ 56 h 2211"/>
                  <a:gd name="T58" fmla="*/ 144 w 1386"/>
                  <a:gd name="T59" fmla="*/ 35 h 2211"/>
                  <a:gd name="T60" fmla="*/ 129 w 1386"/>
                  <a:gd name="T61" fmla="*/ 0 h 2211"/>
                  <a:gd name="T62" fmla="*/ 109 w 1386"/>
                  <a:gd name="T63" fmla="*/ 2 h 2211"/>
                  <a:gd name="T64" fmla="*/ 90 w 1386"/>
                  <a:gd name="T65" fmla="*/ 2 h 2211"/>
                  <a:gd name="T66" fmla="*/ 70 w 1386"/>
                  <a:gd name="T67" fmla="*/ 24 h 2211"/>
                  <a:gd name="T68" fmla="*/ 52 w 1386"/>
                  <a:gd name="T69" fmla="*/ 33 h 2211"/>
                  <a:gd name="T70" fmla="*/ 35 w 1386"/>
                  <a:gd name="T71" fmla="*/ 23 h 2211"/>
                  <a:gd name="T72" fmla="*/ 30 w 1386"/>
                  <a:gd name="T73" fmla="*/ 11 h 2211"/>
                  <a:gd name="T74" fmla="*/ 15 w 1386"/>
                  <a:gd name="T75" fmla="*/ 41 h 2211"/>
                  <a:gd name="T76" fmla="*/ 21 w 1386"/>
                  <a:gd name="T77" fmla="*/ 56 h 2211"/>
                  <a:gd name="T78" fmla="*/ 18 w 1386"/>
                  <a:gd name="T79" fmla="*/ 74 h 2211"/>
                  <a:gd name="T80" fmla="*/ 11 w 1386"/>
                  <a:gd name="T81" fmla="*/ 104 h 2211"/>
                  <a:gd name="T82" fmla="*/ 15 w 1386"/>
                  <a:gd name="T83" fmla="*/ 133 h 2211"/>
                  <a:gd name="T84" fmla="*/ 24 w 1386"/>
                  <a:gd name="T85" fmla="*/ 163 h 2211"/>
                  <a:gd name="T86" fmla="*/ 18 w 1386"/>
                  <a:gd name="T87" fmla="*/ 187 h 2211"/>
                  <a:gd name="T88" fmla="*/ 11 w 1386"/>
                  <a:gd name="T89" fmla="*/ 224 h 2211"/>
                  <a:gd name="T90" fmla="*/ 0 w 1386"/>
                  <a:gd name="T91" fmla="*/ 249 h 221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386" h="2211">
                    <a:moveTo>
                      <a:pt x="0" y="1313"/>
                    </a:moveTo>
                    <a:lnTo>
                      <a:pt x="153" y="1703"/>
                    </a:lnTo>
                    <a:lnTo>
                      <a:pt x="337" y="2030"/>
                    </a:lnTo>
                    <a:lnTo>
                      <a:pt x="373" y="2169"/>
                    </a:lnTo>
                    <a:lnTo>
                      <a:pt x="483" y="2211"/>
                    </a:lnTo>
                    <a:lnTo>
                      <a:pt x="576" y="1976"/>
                    </a:lnTo>
                    <a:lnTo>
                      <a:pt x="577" y="1853"/>
                    </a:lnTo>
                    <a:lnTo>
                      <a:pt x="657" y="1757"/>
                    </a:lnTo>
                    <a:lnTo>
                      <a:pt x="753" y="1677"/>
                    </a:lnTo>
                    <a:lnTo>
                      <a:pt x="876" y="1526"/>
                    </a:lnTo>
                    <a:lnTo>
                      <a:pt x="906" y="1406"/>
                    </a:lnTo>
                    <a:lnTo>
                      <a:pt x="865" y="1373"/>
                    </a:lnTo>
                    <a:lnTo>
                      <a:pt x="937" y="1293"/>
                    </a:lnTo>
                    <a:lnTo>
                      <a:pt x="996" y="1406"/>
                    </a:lnTo>
                    <a:lnTo>
                      <a:pt x="1026" y="1376"/>
                    </a:lnTo>
                    <a:lnTo>
                      <a:pt x="1026" y="1226"/>
                    </a:lnTo>
                    <a:lnTo>
                      <a:pt x="1206" y="1136"/>
                    </a:lnTo>
                    <a:lnTo>
                      <a:pt x="1289" y="1056"/>
                    </a:lnTo>
                    <a:lnTo>
                      <a:pt x="1386" y="956"/>
                    </a:lnTo>
                    <a:lnTo>
                      <a:pt x="1386" y="836"/>
                    </a:lnTo>
                    <a:lnTo>
                      <a:pt x="1305" y="792"/>
                    </a:lnTo>
                    <a:lnTo>
                      <a:pt x="1296" y="716"/>
                    </a:lnTo>
                    <a:lnTo>
                      <a:pt x="1193" y="728"/>
                    </a:lnTo>
                    <a:lnTo>
                      <a:pt x="1116" y="686"/>
                    </a:lnTo>
                    <a:lnTo>
                      <a:pt x="1065" y="600"/>
                    </a:lnTo>
                    <a:lnTo>
                      <a:pt x="966" y="596"/>
                    </a:lnTo>
                    <a:lnTo>
                      <a:pt x="897" y="528"/>
                    </a:lnTo>
                    <a:lnTo>
                      <a:pt x="881" y="400"/>
                    </a:lnTo>
                    <a:lnTo>
                      <a:pt x="801" y="296"/>
                    </a:lnTo>
                    <a:lnTo>
                      <a:pt x="761" y="184"/>
                    </a:lnTo>
                    <a:lnTo>
                      <a:pt x="681" y="0"/>
                    </a:lnTo>
                    <a:lnTo>
                      <a:pt x="577" y="8"/>
                    </a:lnTo>
                    <a:lnTo>
                      <a:pt x="473" y="8"/>
                    </a:lnTo>
                    <a:lnTo>
                      <a:pt x="369" y="128"/>
                    </a:lnTo>
                    <a:lnTo>
                      <a:pt x="276" y="176"/>
                    </a:lnTo>
                    <a:lnTo>
                      <a:pt x="185" y="120"/>
                    </a:lnTo>
                    <a:lnTo>
                      <a:pt x="156" y="56"/>
                    </a:lnTo>
                    <a:lnTo>
                      <a:pt x="81" y="216"/>
                    </a:lnTo>
                    <a:lnTo>
                      <a:pt x="113" y="296"/>
                    </a:lnTo>
                    <a:lnTo>
                      <a:pt x="97" y="392"/>
                    </a:lnTo>
                    <a:lnTo>
                      <a:pt x="57" y="549"/>
                    </a:lnTo>
                    <a:lnTo>
                      <a:pt x="81" y="704"/>
                    </a:lnTo>
                    <a:lnTo>
                      <a:pt x="129" y="861"/>
                    </a:lnTo>
                    <a:lnTo>
                      <a:pt x="96" y="986"/>
                    </a:lnTo>
                    <a:lnTo>
                      <a:pt x="57" y="1184"/>
                    </a:lnTo>
                    <a:lnTo>
                      <a:pt x="0" y="131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9" name="Freeform 159">
                <a:extLst>
                  <a:ext uri="{FF2B5EF4-FFF2-40B4-BE49-F238E27FC236}">
                    <a16:creationId xmlns:a16="http://schemas.microsoft.com/office/drawing/2014/main" id="{AD9F7E1C-3735-4E69-A1EF-493B53169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1404" y="2966102"/>
                <a:ext cx="135942" cy="117588"/>
              </a:xfrm>
              <a:custGeom>
                <a:avLst/>
                <a:gdLst>
                  <a:gd name="T0" fmla="*/ 11 w 622"/>
                  <a:gd name="T1" fmla="*/ 61 h 519"/>
                  <a:gd name="T2" fmla="*/ 28 w 622"/>
                  <a:gd name="T3" fmla="*/ 46 h 519"/>
                  <a:gd name="T4" fmla="*/ 53 w 622"/>
                  <a:gd name="T5" fmla="*/ 36 h 519"/>
                  <a:gd name="T6" fmla="*/ 83 w 622"/>
                  <a:gd name="T7" fmla="*/ 19 h 519"/>
                  <a:gd name="T8" fmla="*/ 101 w 622"/>
                  <a:gd name="T9" fmla="*/ 6 h 519"/>
                  <a:gd name="T10" fmla="*/ 115 w 622"/>
                  <a:gd name="T11" fmla="*/ 0 h 519"/>
                  <a:gd name="T12" fmla="*/ 118 w 622"/>
                  <a:gd name="T13" fmla="*/ 6 h 519"/>
                  <a:gd name="T14" fmla="*/ 111 w 622"/>
                  <a:gd name="T15" fmla="*/ 16 h 519"/>
                  <a:gd name="T16" fmla="*/ 85 w 622"/>
                  <a:gd name="T17" fmla="*/ 39 h 519"/>
                  <a:gd name="T18" fmla="*/ 50 w 622"/>
                  <a:gd name="T19" fmla="*/ 68 h 519"/>
                  <a:gd name="T20" fmla="*/ 27 w 622"/>
                  <a:gd name="T21" fmla="*/ 84 h 519"/>
                  <a:gd name="T22" fmla="*/ 17 w 622"/>
                  <a:gd name="T23" fmla="*/ 94 h 519"/>
                  <a:gd name="T24" fmla="*/ 2 w 622"/>
                  <a:gd name="T25" fmla="*/ 99 h 519"/>
                  <a:gd name="T26" fmla="*/ 0 w 622"/>
                  <a:gd name="T27" fmla="*/ 84 h 519"/>
                  <a:gd name="T28" fmla="*/ 11 w 622"/>
                  <a:gd name="T29" fmla="*/ 61 h 5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22" h="519">
                    <a:moveTo>
                      <a:pt x="60" y="322"/>
                    </a:moveTo>
                    <a:lnTo>
                      <a:pt x="147" y="240"/>
                    </a:lnTo>
                    <a:lnTo>
                      <a:pt x="281" y="187"/>
                    </a:lnTo>
                    <a:lnTo>
                      <a:pt x="435" y="101"/>
                    </a:lnTo>
                    <a:lnTo>
                      <a:pt x="531" y="34"/>
                    </a:lnTo>
                    <a:lnTo>
                      <a:pt x="608" y="0"/>
                    </a:lnTo>
                    <a:lnTo>
                      <a:pt x="622" y="34"/>
                    </a:lnTo>
                    <a:lnTo>
                      <a:pt x="584" y="82"/>
                    </a:lnTo>
                    <a:lnTo>
                      <a:pt x="450" y="202"/>
                    </a:lnTo>
                    <a:lnTo>
                      <a:pt x="262" y="355"/>
                    </a:lnTo>
                    <a:lnTo>
                      <a:pt x="142" y="442"/>
                    </a:lnTo>
                    <a:lnTo>
                      <a:pt x="89" y="495"/>
                    </a:lnTo>
                    <a:lnTo>
                      <a:pt x="8" y="519"/>
                    </a:lnTo>
                    <a:lnTo>
                      <a:pt x="0" y="442"/>
                    </a:lnTo>
                    <a:lnTo>
                      <a:pt x="60" y="32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0" name="Freeform 160">
                <a:extLst>
                  <a:ext uri="{FF2B5EF4-FFF2-40B4-BE49-F238E27FC236}">
                    <a16:creationId xmlns:a16="http://schemas.microsoft.com/office/drawing/2014/main" id="{DD7C63E5-7FA5-4C0A-B283-E6384F8E9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3938" y="2844951"/>
                <a:ext cx="67971" cy="80767"/>
              </a:xfrm>
              <a:custGeom>
                <a:avLst/>
                <a:gdLst>
                  <a:gd name="T0" fmla="*/ 0 w 314"/>
                  <a:gd name="T1" fmla="*/ 13 h 363"/>
                  <a:gd name="T2" fmla="*/ 42 w 314"/>
                  <a:gd name="T3" fmla="*/ 0 h 363"/>
                  <a:gd name="T4" fmla="*/ 59 w 314"/>
                  <a:gd name="T5" fmla="*/ 32 h 363"/>
                  <a:gd name="T6" fmla="*/ 51 w 314"/>
                  <a:gd name="T7" fmla="*/ 36 h 363"/>
                  <a:gd name="T8" fmla="*/ 45 w 314"/>
                  <a:gd name="T9" fmla="*/ 53 h 363"/>
                  <a:gd name="T10" fmla="*/ 29 w 314"/>
                  <a:gd name="T11" fmla="*/ 68 h 363"/>
                  <a:gd name="T12" fmla="*/ 26 w 314"/>
                  <a:gd name="T13" fmla="*/ 37 h 363"/>
                  <a:gd name="T14" fmla="*/ 0 w 314"/>
                  <a:gd name="T15" fmla="*/ 13 h 3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4" h="363">
                    <a:moveTo>
                      <a:pt x="0" y="69"/>
                    </a:moveTo>
                    <a:lnTo>
                      <a:pt x="225" y="0"/>
                    </a:lnTo>
                    <a:lnTo>
                      <a:pt x="314" y="171"/>
                    </a:lnTo>
                    <a:lnTo>
                      <a:pt x="273" y="192"/>
                    </a:lnTo>
                    <a:lnTo>
                      <a:pt x="237" y="282"/>
                    </a:lnTo>
                    <a:lnTo>
                      <a:pt x="156" y="363"/>
                    </a:lnTo>
                    <a:lnTo>
                      <a:pt x="138" y="19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Freeform 161">
                <a:extLst>
                  <a:ext uri="{FF2B5EF4-FFF2-40B4-BE49-F238E27FC236}">
                    <a16:creationId xmlns:a16="http://schemas.microsoft.com/office/drawing/2014/main" id="{4558B0C7-056B-427D-A6B6-6204682D34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770" y="2654912"/>
                <a:ext cx="476950" cy="228048"/>
              </a:xfrm>
              <a:custGeom>
                <a:avLst/>
                <a:gdLst>
                  <a:gd name="T0" fmla="*/ 0 w 2182"/>
                  <a:gd name="T1" fmla="*/ 106 h 1010"/>
                  <a:gd name="T2" fmla="*/ 28 w 2182"/>
                  <a:gd name="T3" fmla="*/ 92 h 1010"/>
                  <a:gd name="T4" fmla="*/ 59 w 2182"/>
                  <a:gd name="T5" fmla="*/ 67 h 1010"/>
                  <a:gd name="T6" fmla="*/ 77 w 2182"/>
                  <a:gd name="T7" fmla="*/ 47 h 1010"/>
                  <a:gd name="T8" fmla="*/ 104 w 2182"/>
                  <a:gd name="T9" fmla="*/ 17 h 1010"/>
                  <a:gd name="T10" fmla="*/ 147 w 2182"/>
                  <a:gd name="T11" fmla="*/ 0 h 1010"/>
                  <a:gd name="T12" fmla="*/ 148 w 2182"/>
                  <a:gd name="T13" fmla="*/ 20 h 1010"/>
                  <a:gd name="T14" fmla="*/ 132 w 2182"/>
                  <a:gd name="T15" fmla="*/ 30 h 1010"/>
                  <a:gd name="T16" fmla="*/ 113 w 2182"/>
                  <a:gd name="T17" fmla="*/ 39 h 1010"/>
                  <a:gd name="T18" fmla="*/ 120 w 2182"/>
                  <a:gd name="T19" fmla="*/ 52 h 1010"/>
                  <a:gd name="T20" fmla="*/ 117 w 2182"/>
                  <a:gd name="T21" fmla="*/ 55 h 1010"/>
                  <a:gd name="T22" fmla="*/ 121 w 2182"/>
                  <a:gd name="T23" fmla="*/ 69 h 1010"/>
                  <a:gd name="T24" fmla="*/ 141 w 2182"/>
                  <a:gd name="T25" fmla="*/ 57 h 1010"/>
                  <a:gd name="T26" fmla="*/ 160 w 2182"/>
                  <a:gd name="T27" fmla="*/ 56 h 1010"/>
                  <a:gd name="T28" fmla="*/ 190 w 2182"/>
                  <a:gd name="T29" fmla="*/ 78 h 1010"/>
                  <a:gd name="T30" fmla="*/ 213 w 2182"/>
                  <a:gd name="T31" fmla="*/ 77 h 1010"/>
                  <a:gd name="T32" fmla="*/ 233 w 2182"/>
                  <a:gd name="T33" fmla="*/ 86 h 1010"/>
                  <a:gd name="T34" fmla="*/ 249 w 2182"/>
                  <a:gd name="T35" fmla="*/ 78 h 1010"/>
                  <a:gd name="T36" fmla="*/ 259 w 2182"/>
                  <a:gd name="T37" fmla="*/ 69 h 1010"/>
                  <a:gd name="T38" fmla="*/ 282 w 2182"/>
                  <a:gd name="T39" fmla="*/ 53 h 1010"/>
                  <a:gd name="T40" fmla="*/ 311 w 2182"/>
                  <a:gd name="T41" fmla="*/ 43 h 1010"/>
                  <a:gd name="T42" fmla="*/ 327 w 2182"/>
                  <a:gd name="T43" fmla="*/ 36 h 1010"/>
                  <a:gd name="T44" fmla="*/ 335 w 2182"/>
                  <a:gd name="T45" fmla="*/ 53 h 1010"/>
                  <a:gd name="T46" fmla="*/ 345 w 2182"/>
                  <a:gd name="T47" fmla="*/ 69 h 1010"/>
                  <a:gd name="T48" fmla="*/ 366 w 2182"/>
                  <a:gd name="T49" fmla="*/ 68 h 1010"/>
                  <a:gd name="T50" fmla="*/ 382 w 2182"/>
                  <a:gd name="T51" fmla="*/ 59 h 1010"/>
                  <a:gd name="T52" fmla="*/ 406 w 2182"/>
                  <a:gd name="T53" fmla="*/ 62 h 1010"/>
                  <a:gd name="T54" fmla="*/ 414 w 2182"/>
                  <a:gd name="T55" fmla="*/ 78 h 1010"/>
                  <a:gd name="T56" fmla="*/ 414 w 2182"/>
                  <a:gd name="T57" fmla="*/ 95 h 1010"/>
                  <a:gd name="T58" fmla="*/ 404 w 2182"/>
                  <a:gd name="T59" fmla="*/ 88 h 1010"/>
                  <a:gd name="T60" fmla="*/ 388 w 2182"/>
                  <a:gd name="T61" fmla="*/ 86 h 1010"/>
                  <a:gd name="T62" fmla="*/ 371 w 2182"/>
                  <a:gd name="T63" fmla="*/ 103 h 1010"/>
                  <a:gd name="T64" fmla="*/ 354 w 2182"/>
                  <a:gd name="T65" fmla="*/ 95 h 1010"/>
                  <a:gd name="T66" fmla="*/ 338 w 2182"/>
                  <a:gd name="T67" fmla="*/ 92 h 1010"/>
                  <a:gd name="T68" fmla="*/ 319 w 2182"/>
                  <a:gd name="T69" fmla="*/ 95 h 1010"/>
                  <a:gd name="T70" fmla="*/ 302 w 2182"/>
                  <a:gd name="T71" fmla="*/ 112 h 1010"/>
                  <a:gd name="T72" fmla="*/ 268 w 2182"/>
                  <a:gd name="T73" fmla="*/ 138 h 1010"/>
                  <a:gd name="T74" fmla="*/ 259 w 2182"/>
                  <a:gd name="T75" fmla="*/ 155 h 1010"/>
                  <a:gd name="T76" fmla="*/ 250 w 2182"/>
                  <a:gd name="T77" fmla="*/ 155 h 1010"/>
                  <a:gd name="T78" fmla="*/ 250 w 2182"/>
                  <a:gd name="T79" fmla="*/ 138 h 1010"/>
                  <a:gd name="T80" fmla="*/ 234 w 2182"/>
                  <a:gd name="T81" fmla="*/ 133 h 1010"/>
                  <a:gd name="T82" fmla="*/ 224 w 2182"/>
                  <a:gd name="T83" fmla="*/ 135 h 1010"/>
                  <a:gd name="T84" fmla="*/ 220 w 2182"/>
                  <a:gd name="T85" fmla="*/ 145 h 1010"/>
                  <a:gd name="T86" fmla="*/ 213 w 2182"/>
                  <a:gd name="T87" fmla="*/ 174 h 1010"/>
                  <a:gd name="T88" fmla="*/ 194 w 2182"/>
                  <a:gd name="T89" fmla="*/ 192 h 1010"/>
                  <a:gd name="T90" fmla="*/ 176 w 2182"/>
                  <a:gd name="T91" fmla="*/ 174 h 1010"/>
                  <a:gd name="T92" fmla="*/ 175 w 2182"/>
                  <a:gd name="T93" fmla="*/ 162 h 1010"/>
                  <a:gd name="T94" fmla="*/ 147 w 2182"/>
                  <a:gd name="T95" fmla="*/ 140 h 1010"/>
                  <a:gd name="T96" fmla="*/ 113 w 2182"/>
                  <a:gd name="T97" fmla="*/ 146 h 1010"/>
                  <a:gd name="T98" fmla="*/ 108 w 2182"/>
                  <a:gd name="T99" fmla="*/ 134 h 1010"/>
                  <a:gd name="T100" fmla="*/ 84 w 2182"/>
                  <a:gd name="T101" fmla="*/ 135 h 1010"/>
                  <a:gd name="T102" fmla="*/ 61 w 2182"/>
                  <a:gd name="T103" fmla="*/ 134 h 1010"/>
                  <a:gd name="T104" fmla="*/ 28 w 2182"/>
                  <a:gd name="T105" fmla="*/ 134 h 1010"/>
                  <a:gd name="T106" fmla="*/ 11 w 2182"/>
                  <a:gd name="T107" fmla="*/ 121 h 1010"/>
                  <a:gd name="T108" fmla="*/ 0 w 2182"/>
                  <a:gd name="T109" fmla="*/ 106 h 101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182" h="1010">
                    <a:moveTo>
                      <a:pt x="0" y="557"/>
                    </a:moveTo>
                    <a:lnTo>
                      <a:pt x="148" y="482"/>
                    </a:lnTo>
                    <a:lnTo>
                      <a:pt x="310" y="350"/>
                    </a:lnTo>
                    <a:lnTo>
                      <a:pt x="406" y="248"/>
                    </a:lnTo>
                    <a:lnTo>
                      <a:pt x="549" y="90"/>
                    </a:lnTo>
                    <a:lnTo>
                      <a:pt x="776" y="0"/>
                    </a:lnTo>
                    <a:lnTo>
                      <a:pt x="778" y="104"/>
                    </a:lnTo>
                    <a:lnTo>
                      <a:pt x="694" y="158"/>
                    </a:lnTo>
                    <a:lnTo>
                      <a:pt x="598" y="206"/>
                    </a:lnTo>
                    <a:lnTo>
                      <a:pt x="634" y="272"/>
                    </a:lnTo>
                    <a:lnTo>
                      <a:pt x="616" y="290"/>
                    </a:lnTo>
                    <a:lnTo>
                      <a:pt x="640" y="363"/>
                    </a:lnTo>
                    <a:lnTo>
                      <a:pt x="742" y="302"/>
                    </a:lnTo>
                    <a:lnTo>
                      <a:pt x="844" y="297"/>
                    </a:lnTo>
                    <a:lnTo>
                      <a:pt x="1003" y="408"/>
                    </a:lnTo>
                    <a:lnTo>
                      <a:pt x="1120" y="404"/>
                    </a:lnTo>
                    <a:lnTo>
                      <a:pt x="1229" y="453"/>
                    </a:lnTo>
                    <a:lnTo>
                      <a:pt x="1312" y="410"/>
                    </a:lnTo>
                    <a:lnTo>
                      <a:pt x="1366" y="362"/>
                    </a:lnTo>
                    <a:lnTo>
                      <a:pt x="1486" y="278"/>
                    </a:lnTo>
                    <a:lnTo>
                      <a:pt x="1638" y="227"/>
                    </a:lnTo>
                    <a:lnTo>
                      <a:pt x="1726" y="188"/>
                    </a:lnTo>
                    <a:lnTo>
                      <a:pt x="1768" y="278"/>
                    </a:lnTo>
                    <a:lnTo>
                      <a:pt x="1819" y="363"/>
                    </a:lnTo>
                    <a:lnTo>
                      <a:pt x="1930" y="356"/>
                    </a:lnTo>
                    <a:lnTo>
                      <a:pt x="2014" y="308"/>
                    </a:lnTo>
                    <a:lnTo>
                      <a:pt x="2140" y="326"/>
                    </a:lnTo>
                    <a:lnTo>
                      <a:pt x="2182" y="408"/>
                    </a:lnTo>
                    <a:lnTo>
                      <a:pt x="2182" y="499"/>
                    </a:lnTo>
                    <a:lnTo>
                      <a:pt x="2128" y="464"/>
                    </a:lnTo>
                    <a:lnTo>
                      <a:pt x="2046" y="453"/>
                    </a:lnTo>
                    <a:lnTo>
                      <a:pt x="1955" y="544"/>
                    </a:lnTo>
                    <a:lnTo>
                      <a:pt x="1865" y="499"/>
                    </a:lnTo>
                    <a:lnTo>
                      <a:pt x="1780" y="482"/>
                    </a:lnTo>
                    <a:lnTo>
                      <a:pt x="1683" y="499"/>
                    </a:lnTo>
                    <a:lnTo>
                      <a:pt x="1592" y="589"/>
                    </a:lnTo>
                    <a:lnTo>
                      <a:pt x="1411" y="725"/>
                    </a:lnTo>
                    <a:lnTo>
                      <a:pt x="1366" y="816"/>
                    </a:lnTo>
                    <a:lnTo>
                      <a:pt x="1320" y="816"/>
                    </a:lnTo>
                    <a:lnTo>
                      <a:pt x="1320" y="725"/>
                    </a:lnTo>
                    <a:lnTo>
                      <a:pt x="1234" y="698"/>
                    </a:lnTo>
                    <a:lnTo>
                      <a:pt x="1180" y="710"/>
                    </a:lnTo>
                    <a:lnTo>
                      <a:pt x="1162" y="764"/>
                    </a:lnTo>
                    <a:lnTo>
                      <a:pt x="1120" y="914"/>
                    </a:lnTo>
                    <a:lnTo>
                      <a:pt x="1020" y="1010"/>
                    </a:lnTo>
                    <a:lnTo>
                      <a:pt x="928" y="914"/>
                    </a:lnTo>
                    <a:lnTo>
                      <a:pt x="924" y="853"/>
                    </a:lnTo>
                    <a:lnTo>
                      <a:pt x="777" y="736"/>
                    </a:lnTo>
                    <a:lnTo>
                      <a:pt x="598" y="767"/>
                    </a:lnTo>
                    <a:lnTo>
                      <a:pt x="568" y="707"/>
                    </a:lnTo>
                    <a:lnTo>
                      <a:pt x="442" y="710"/>
                    </a:lnTo>
                    <a:lnTo>
                      <a:pt x="321" y="703"/>
                    </a:lnTo>
                    <a:lnTo>
                      <a:pt x="147" y="706"/>
                    </a:lnTo>
                    <a:lnTo>
                      <a:pt x="58" y="637"/>
                    </a:lnTo>
                    <a:lnTo>
                      <a:pt x="0" y="557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2" name="Freeform 162">
                <a:extLst>
                  <a:ext uri="{FF2B5EF4-FFF2-40B4-BE49-F238E27FC236}">
                    <a16:creationId xmlns:a16="http://schemas.microsoft.com/office/drawing/2014/main" id="{FBF150D3-12A6-4DA5-9996-764C3AD9A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8105" y="2793878"/>
                <a:ext cx="345617" cy="459659"/>
              </a:xfrm>
              <a:custGeom>
                <a:avLst/>
                <a:gdLst>
                  <a:gd name="T0" fmla="*/ 96 w 1586"/>
                  <a:gd name="T1" fmla="*/ 0 h 2040"/>
                  <a:gd name="T2" fmla="*/ 74 w 1586"/>
                  <a:gd name="T3" fmla="*/ 9 h 2040"/>
                  <a:gd name="T4" fmla="*/ 70 w 1586"/>
                  <a:gd name="T5" fmla="*/ 25 h 2040"/>
                  <a:gd name="T6" fmla="*/ 82 w 1586"/>
                  <a:gd name="T7" fmla="*/ 39 h 2040"/>
                  <a:gd name="T8" fmla="*/ 69 w 1586"/>
                  <a:gd name="T9" fmla="*/ 56 h 2040"/>
                  <a:gd name="T10" fmla="*/ 73 w 1586"/>
                  <a:gd name="T11" fmla="*/ 72 h 2040"/>
                  <a:gd name="T12" fmla="*/ 63 w 1586"/>
                  <a:gd name="T13" fmla="*/ 89 h 2040"/>
                  <a:gd name="T14" fmla="*/ 50 w 1586"/>
                  <a:gd name="T15" fmla="*/ 79 h 2040"/>
                  <a:gd name="T16" fmla="*/ 42 w 1586"/>
                  <a:gd name="T17" fmla="*/ 63 h 2040"/>
                  <a:gd name="T18" fmla="*/ 24 w 1586"/>
                  <a:gd name="T19" fmla="*/ 88 h 2040"/>
                  <a:gd name="T20" fmla="*/ 13 w 1586"/>
                  <a:gd name="T21" fmla="*/ 91 h 2040"/>
                  <a:gd name="T22" fmla="*/ 5 w 1586"/>
                  <a:gd name="T23" fmla="*/ 123 h 2040"/>
                  <a:gd name="T24" fmla="*/ 13 w 1586"/>
                  <a:gd name="T25" fmla="*/ 142 h 2040"/>
                  <a:gd name="T26" fmla="*/ 0 w 1586"/>
                  <a:gd name="T27" fmla="*/ 168 h 2040"/>
                  <a:gd name="T28" fmla="*/ 7 w 1586"/>
                  <a:gd name="T29" fmla="*/ 186 h 2040"/>
                  <a:gd name="T30" fmla="*/ 12 w 1586"/>
                  <a:gd name="T31" fmla="*/ 213 h 2040"/>
                  <a:gd name="T32" fmla="*/ 34 w 1586"/>
                  <a:gd name="T33" fmla="*/ 241 h 2040"/>
                  <a:gd name="T34" fmla="*/ 40 w 1586"/>
                  <a:gd name="T35" fmla="*/ 271 h 2040"/>
                  <a:gd name="T36" fmla="*/ 45 w 1586"/>
                  <a:gd name="T37" fmla="*/ 300 h 2040"/>
                  <a:gd name="T38" fmla="*/ 26 w 1586"/>
                  <a:gd name="T39" fmla="*/ 387 h 2040"/>
                  <a:gd name="T40" fmla="*/ 58 w 1586"/>
                  <a:gd name="T41" fmla="*/ 382 h 2040"/>
                  <a:gd name="T42" fmla="*/ 145 w 1586"/>
                  <a:gd name="T43" fmla="*/ 365 h 2040"/>
                  <a:gd name="T44" fmla="*/ 161 w 1586"/>
                  <a:gd name="T45" fmla="*/ 376 h 2040"/>
                  <a:gd name="T46" fmla="*/ 184 w 1586"/>
                  <a:gd name="T47" fmla="*/ 361 h 2040"/>
                  <a:gd name="T48" fmla="*/ 221 w 1586"/>
                  <a:gd name="T49" fmla="*/ 359 h 2040"/>
                  <a:gd name="T50" fmla="*/ 221 w 1586"/>
                  <a:gd name="T51" fmla="*/ 352 h 2040"/>
                  <a:gd name="T52" fmla="*/ 257 w 1586"/>
                  <a:gd name="T53" fmla="*/ 349 h 2040"/>
                  <a:gd name="T54" fmla="*/ 266 w 1586"/>
                  <a:gd name="T55" fmla="*/ 332 h 2040"/>
                  <a:gd name="T56" fmla="*/ 276 w 1586"/>
                  <a:gd name="T57" fmla="*/ 323 h 2040"/>
                  <a:gd name="T58" fmla="*/ 277 w 1586"/>
                  <a:gd name="T59" fmla="*/ 313 h 2040"/>
                  <a:gd name="T60" fmla="*/ 267 w 1586"/>
                  <a:gd name="T61" fmla="*/ 308 h 2040"/>
                  <a:gd name="T62" fmla="*/ 278 w 1586"/>
                  <a:gd name="T63" fmla="*/ 278 h 2040"/>
                  <a:gd name="T64" fmla="*/ 292 w 1586"/>
                  <a:gd name="T65" fmla="*/ 266 h 2040"/>
                  <a:gd name="T66" fmla="*/ 298 w 1586"/>
                  <a:gd name="T67" fmla="*/ 246 h 2040"/>
                  <a:gd name="T68" fmla="*/ 300 w 1586"/>
                  <a:gd name="T69" fmla="*/ 201 h 2040"/>
                  <a:gd name="T70" fmla="*/ 284 w 1586"/>
                  <a:gd name="T71" fmla="*/ 171 h 2040"/>
                  <a:gd name="T72" fmla="*/ 272 w 1586"/>
                  <a:gd name="T73" fmla="*/ 140 h 2040"/>
                  <a:gd name="T74" fmla="*/ 250 w 1586"/>
                  <a:gd name="T75" fmla="*/ 132 h 2040"/>
                  <a:gd name="T76" fmla="*/ 230 w 1586"/>
                  <a:gd name="T77" fmla="*/ 134 h 2040"/>
                  <a:gd name="T78" fmla="*/ 221 w 1586"/>
                  <a:gd name="T79" fmla="*/ 149 h 2040"/>
                  <a:gd name="T80" fmla="*/ 215 w 1586"/>
                  <a:gd name="T81" fmla="*/ 168 h 2040"/>
                  <a:gd name="T82" fmla="*/ 197 w 1586"/>
                  <a:gd name="T83" fmla="*/ 174 h 2040"/>
                  <a:gd name="T84" fmla="*/ 180 w 1586"/>
                  <a:gd name="T85" fmla="*/ 159 h 2040"/>
                  <a:gd name="T86" fmla="*/ 193 w 1586"/>
                  <a:gd name="T87" fmla="*/ 143 h 2040"/>
                  <a:gd name="T88" fmla="*/ 201 w 1586"/>
                  <a:gd name="T89" fmla="*/ 126 h 2040"/>
                  <a:gd name="T90" fmla="*/ 209 w 1586"/>
                  <a:gd name="T91" fmla="*/ 94 h 2040"/>
                  <a:gd name="T92" fmla="*/ 201 w 1586"/>
                  <a:gd name="T93" fmla="*/ 66 h 2040"/>
                  <a:gd name="T94" fmla="*/ 187 w 1586"/>
                  <a:gd name="T95" fmla="*/ 47 h 2040"/>
                  <a:gd name="T96" fmla="*/ 197 w 1586"/>
                  <a:gd name="T97" fmla="*/ 30 h 2040"/>
                  <a:gd name="T98" fmla="*/ 162 w 1586"/>
                  <a:gd name="T99" fmla="*/ 15 h 2040"/>
                  <a:gd name="T100" fmla="*/ 134 w 1586"/>
                  <a:gd name="T101" fmla="*/ 9 h 2040"/>
                  <a:gd name="T102" fmla="*/ 114 w 1586"/>
                  <a:gd name="T103" fmla="*/ 7 h 2040"/>
                  <a:gd name="T104" fmla="*/ 96 w 1586"/>
                  <a:gd name="T105" fmla="*/ 0 h 20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586" h="2040">
                    <a:moveTo>
                      <a:pt x="506" y="0"/>
                    </a:moveTo>
                    <a:lnTo>
                      <a:pt x="392" y="48"/>
                    </a:lnTo>
                    <a:lnTo>
                      <a:pt x="368" y="132"/>
                    </a:lnTo>
                    <a:lnTo>
                      <a:pt x="434" y="204"/>
                    </a:lnTo>
                    <a:lnTo>
                      <a:pt x="363" y="293"/>
                    </a:lnTo>
                    <a:lnTo>
                      <a:pt x="386" y="378"/>
                    </a:lnTo>
                    <a:lnTo>
                      <a:pt x="332" y="468"/>
                    </a:lnTo>
                    <a:lnTo>
                      <a:pt x="266" y="414"/>
                    </a:lnTo>
                    <a:lnTo>
                      <a:pt x="224" y="330"/>
                    </a:lnTo>
                    <a:lnTo>
                      <a:pt x="128" y="462"/>
                    </a:lnTo>
                    <a:lnTo>
                      <a:pt x="68" y="480"/>
                    </a:lnTo>
                    <a:lnTo>
                      <a:pt x="26" y="648"/>
                    </a:lnTo>
                    <a:lnTo>
                      <a:pt x="68" y="750"/>
                    </a:lnTo>
                    <a:lnTo>
                      <a:pt x="0" y="883"/>
                    </a:lnTo>
                    <a:lnTo>
                      <a:pt x="38" y="978"/>
                    </a:lnTo>
                    <a:lnTo>
                      <a:pt x="62" y="1122"/>
                    </a:lnTo>
                    <a:lnTo>
                      <a:pt x="182" y="1272"/>
                    </a:lnTo>
                    <a:lnTo>
                      <a:pt x="212" y="1428"/>
                    </a:lnTo>
                    <a:lnTo>
                      <a:pt x="236" y="1584"/>
                    </a:lnTo>
                    <a:lnTo>
                      <a:pt x="137" y="2040"/>
                    </a:lnTo>
                    <a:lnTo>
                      <a:pt x="304" y="2013"/>
                    </a:lnTo>
                    <a:lnTo>
                      <a:pt x="766" y="1926"/>
                    </a:lnTo>
                    <a:lnTo>
                      <a:pt x="851" y="1983"/>
                    </a:lnTo>
                    <a:lnTo>
                      <a:pt x="973" y="1905"/>
                    </a:lnTo>
                    <a:lnTo>
                      <a:pt x="1166" y="1895"/>
                    </a:lnTo>
                    <a:lnTo>
                      <a:pt x="1166" y="1857"/>
                    </a:lnTo>
                    <a:lnTo>
                      <a:pt x="1360" y="1841"/>
                    </a:lnTo>
                    <a:lnTo>
                      <a:pt x="1406" y="1752"/>
                    </a:lnTo>
                    <a:lnTo>
                      <a:pt x="1460" y="1704"/>
                    </a:lnTo>
                    <a:lnTo>
                      <a:pt x="1466" y="1650"/>
                    </a:lnTo>
                    <a:lnTo>
                      <a:pt x="1409" y="1626"/>
                    </a:lnTo>
                    <a:lnTo>
                      <a:pt x="1472" y="1464"/>
                    </a:lnTo>
                    <a:lnTo>
                      <a:pt x="1544" y="1404"/>
                    </a:lnTo>
                    <a:lnTo>
                      <a:pt x="1574" y="1296"/>
                    </a:lnTo>
                    <a:lnTo>
                      <a:pt x="1586" y="1062"/>
                    </a:lnTo>
                    <a:lnTo>
                      <a:pt x="1502" y="900"/>
                    </a:lnTo>
                    <a:lnTo>
                      <a:pt x="1436" y="738"/>
                    </a:lnTo>
                    <a:lnTo>
                      <a:pt x="1322" y="696"/>
                    </a:lnTo>
                    <a:lnTo>
                      <a:pt x="1214" y="708"/>
                    </a:lnTo>
                    <a:lnTo>
                      <a:pt x="1166" y="786"/>
                    </a:lnTo>
                    <a:lnTo>
                      <a:pt x="1136" y="888"/>
                    </a:lnTo>
                    <a:lnTo>
                      <a:pt x="1040" y="918"/>
                    </a:lnTo>
                    <a:lnTo>
                      <a:pt x="952" y="837"/>
                    </a:lnTo>
                    <a:lnTo>
                      <a:pt x="1022" y="756"/>
                    </a:lnTo>
                    <a:lnTo>
                      <a:pt x="1064" y="666"/>
                    </a:lnTo>
                    <a:lnTo>
                      <a:pt x="1106" y="498"/>
                    </a:lnTo>
                    <a:lnTo>
                      <a:pt x="1064" y="348"/>
                    </a:lnTo>
                    <a:lnTo>
                      <a:pt x="986" y="246"/>
                    </a:lnTo>
                    <a:lnTo>
                      <a:pt x="1040" y="156"/>
                    </a:lnTo>
                    <a:lnTo>
                      <a:pt x="854" y="78"/>
                    </a:lnTo>
                    <a:lnTo>
                      <a:pt x="710" y="48"/>
                    </a:lnTo>
                    <a:lnTo>
                      <a:pt x="602" y="36"/>
                    </a:lnTo>
                    <a:lnTo>
                      <a:pt x="506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3" name="Freeform 163">
                <a:extLst>
                  <a:ext uri="{FF2B5EF4-FFF2-40B4-BE49-F238E27FC236}">
                    <a16:creationId xmlns:a16="http://schemas.microsoft.com/office/drawing/2014/main" id="{67828EFB-56BD-4BFA-B2D0-8251C31C5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4929" y="2336595"/>
                <a:ext cx="587548" cy="441843"/>
              </a:xfrm>
              <a:custGeom>
                <a:avLst/>
                <a:gdLst>
                  <a:gd name="T0" fmla="*/ 17 w 2687"/>
                  <a:gd name="T1" fmla="*/ 25 h 1962"/>
                  <a:gd name="T2" fmla="*/ 0 w 2687"/>
                  <a:gd name="T3" fmla="*/ 48 h 1962"/>
                  <a:gd name="T4" fmla="*/ 11 w 2687"/>
                  <a:gd name="T5" fmla="*/ 93 h 1962"/>
                  <a:gd name="T6" fmla="*/ 15 w 2687"/>
                  <a:gd name="T7" fmla="*/ 130 h 1962"/>
                  <a:gd name="T8" fmla="*/ 6 w 2687"/>
                  <a:gd name="T9" fmla="*/ 150 h 1962"/>
                  <a:gd name="T10" fmla="*/ 22 w 2687"/>
                  <a:gd name="T11" fmla="*/ 166 h 1962"/>
                  <a:gd name="T12" fmla="*/ 6 w 2687"/>
                  <a:gd name="T13" fmla="*/ 173 h 1962"/>
                  <a:gd name="T14" fmla="*/ 23 w 2687"/>
                  <a:gd name="T15" fmla="*/ 196 h 1962"/>
                  <a:gd name="T16" fmla="*/ 0 w 2687"/>
                  <a:gd name="T17" fmla="*/ 213 h 1962"/>
                  <a:gd name="T18" fmla="*/ 6 w 2687"/>
                  <a:gd name="T19" fmla="*/ 230 h 1962"/>
                  <a:gd name="T20" fmla="*/ 28 w 2687"/>
                  <a:gd name="T21" fmla="*/ 236 h 1962"/>
                  <a:gd name="T22" fmla="*/ 47 w 2687"/>
                  <a:gd name="T23" fmla="*/ 246 h 1962"/>
                  <a:gd name="T24" fmla="*/ 63 w 2687"/>
                  <a:gd name="T25" fmla="*/ 264 h 1962"/>
                  <a:gd name="T26" fmla="*/ 74 w 2687"/>
                  <a:gd name="T27" fmla="*/ 309 h 1962"/>
                  <a:gd name="T28" fmla="*/ 106 w 2687"/>
                  <a:gd name="T29" fmla="*/ 310 h 1962"/>
                  <a:gd name="T30" fmla="*/ 142 w 2687"/>
                  <a:gd name="T31" fmla="*/ 309 h 1962"/>
                  <a:gd name="T32" fmla="*/ 171 w 2687"/>
                  <a:gd name="T33" fmla="*/ 338 h 1962"/>
                  <a:gd name="T34" fmla="*/ 194 w 2687"/>
                  <a:gd name="T35" fmla="*/ 321 h 1962"/>
                  <a:gd name="T36" fmla="*/ 233 w 2687"/>
                  <a:gd name="T37" fmla="*/ 344 h 1962"/>
                  <a:gd name="T38" fmla="*/ 285 w 2687"/>
                  <a:gd name="T39" fmla="*/ 338 h 1962"/>
                  <a:gd name="T40" fmla="*/ 302 w 2687"/>
                  <a:gd name="T41" fmla="*/ 349 h 1962"/>
                  <a:gd name="T42" fmla="*/ 322 w 2687"/>
                  <a:gd name="T43" fmla="*/ 341 h 1962"/>
                  <a:gd name="T44" fmla="*/ 352 w 2687"/>
                  <a:gd name="T45" fmla="*/ 341 h 1962"/>
                  <a:gd name="T46" fmla="*/ 371 w 2687"/>
                  <a:gd name="T47" fmla="*/ 354 h 1962"/>
                  <a:gd name="T48" fmla="*/ 427 w 2687"/>
                  <a:gd name="T49" fmla="*/ 372 h 1962"/>
                  <a:gd name="T50" fmla="*/ 456 w 2687"/>
                  <a:gd name="T51" fmla="*/ 372 h 1962"/>
                  <a:gd name="T52" fmla="*/ 456 w 2687"/>
                  <a:gd name="T53" fmla="*/ 338 h 1962"/>
                  <a:gd name="T54" fmla="*/ 467 w 2687"/>
                  <a:gd name="T55" fmla="*/ 298 h 1962"/>
                  <a:gd name="T56" fmla="*/ 478 w 2687"/>
                  <a:gd name="T57" fmla="*/ 258 h 1962"/>
                  <a:gd name="T58" fmla="*/ 484 w 2687"/>
                  <a:gd name="T59" fmla="*/ 232 h 1962"/>
                  <a:gd name="T60" fmla="*/ 482 w 2687"/>
                  <a:gd name="T61" fmla="*/ 196 h 1962"/>
                  <a:gd name="T62" fmla="*/ 494 w 2687"/>
                  <a:gd name="T63" fmla="*/ 159 h 1962"/>
                  <a:gd name="T64" fmla="*/ 501 w 2687"/>
                  <a:gd name="T65" fmla="*/ 120 h 1962"/>
                  <a:gd name="T66" fmla="*/ 510 w 2687"/>
                  <a:gd name="T67" fmla="*/ 102 h 1962"/>
                  <a:gd name="T68" fmla="*/ 439 w 2687"/>
                  <a:gd name="T69" fmla="*/ 78 h 1962"/>
                  <a:gd name="T70" fmla="*/ 389 w 2687"/>
                  <a:gd name="T71" fmla="*/ 66 h 1962"/>
                  <a:gd name="T72" fmla="*/ 321 w 2687"/>
                  <a:gd name="T73" fmla="*/ 54 h 1962"/>
                  <a:gd name="T74" fmla="*/ 234 w 2687"/>
                  <a:gd name="T75" fmla="*/ 35 h 1962"/>
                  <a:gd name="T76" fmla="*/ 137 w 2687"/>
                  <a:gd name="T77" fmla="*/ 0 h 1962"/>
                  <a:gd name="T78" fmla="*/ 144 w 2687"/>
                  <a:gd name="T79" fmla="*/ 26 h 1962"/>
                  <a:gd name="T80" fmla="*/ 165 w 2687"/>
                  <a:gd name="T81" fmla="*/ 42 h 1962"/>
                  <a:gd name="T82" fmla="*/ 142 w 2687"/>
                  <a:gd name="T83" fmla="*/ 53 h 1962"/>
                  <a:gd name="T84" fmla="*/ 159 w 2687"/>
                  <a:gd name="T85" fmla="*/ 71 h 1962"/>
                  <a:gd name="T86" fmla="*/ 154 w 2687"/>
                  <a:gd name="T87" fmla="*/ 116 h 1962"/>
                  <a:gd name="T88" fmla="*/ 137 w 2687"/>
                  <a:gd name="T89" fmla="*/ 162 h 1962"/>
                  <a:gd name="T90" fmla="*/ 108 w 2687"/>
                  <a:gd name="T91" fmla="*/ 179 h 1962"/>
                  <a:gd name="T92" fmla="*/ 120 w 2687"/>
                  <a:gd name="T93" fmla="*/ 156 h 1962"/>
                  <a:gd name="T94" fmla="*/ 125 w 2687"/>
                  <a:gd name="T95" fmla="*/ 156 h 1962"/>
                  <a:gd name="T96" fmla="*/ 125 w 2687"/>
                  <a:gd name="T97" fmla="*/ 110 h 1962"/>
                  <a:gd name="T98" fmla="*/ 114 w 2687"/>
                  <a:gd name="T99" fmla="*/ 105 h 1962"/>
                  <a:gd name="T100" fmla="*/ 125 w 2687"/>
                  <a:gd name="T101" fmla="*/ 93 h 1962"/>
                  <a:gd name="T102" fmla="*/ 104 w 2687"/>
                  <a:gd name="T103" fmla="*/ 73 h 1962"/>
                  <a:gd name="T104" fmla="*/ 80 w 2687"/>
                  <a:gd name="T105" fmla="*/ 62 h 1962"/>
                  <a:gd name="T106" fmla="*/ 54 w 2687"/>
                  <a:gd name="T107" fmla="*/ 50 h 1962"/>
                  <a:gd name="T108" fmla="*/ 17 w 2687"/>
                  <a:gd name="T109" fmla="*/ 25 h 196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687" h="1962">
                    <a:moveTo>
                      <a:pt x="90" y="132"/>
                    </a:moveTo>
                    <a:lnTo>
                      <a:pt x="0" y="252"/>
                    </a:lnTo>
                    <a:lnTo>
                      <a:pt x="60" y="492"/>
                    </a:lnTo>
                    <a:lnTo>
                      <a:pt x="81" y="686"/>
                    </a:lnTo>
                    <a:lnTo>
                      <a:pt x="30" y="792"/>
                    </a:lnTo>
                    <a:lnTo>
                      <a:pt x="118" y="878"/>
                    </a:lnTo>
                    <a:lnTo>
                      <a:pt x="30" y="912"/>
                    </a:lnTo>
                    <a:lnTo>
                      <a:pt x="120" y="1032"/>
                    </a:lnTo>
                    <a:lnTo>
                      <a:pt x="0" y="1122"/>
                    </a:lnTo>
                    <a:lnTo>
                      <a:pt x="30" y="1212"/>
                    </a:lnTo>
                    <a:lnTo>
                      <a:pt x="145" y="1243"/>
                    </a:lnTo>
                    <a:lnTo>
                      <a:pt x="246" y="1298"/>
                    </a:lnTo>
                    <a:lnTo>
                      <a:pt x="330" y="1392"/>
                    </a:lnTo>
                    <a:lnTo>
                      <a:pt x="390" y="1632"/>
                    </a:lnTo>
                    <a:lnTo>
                      <a:pt x="556" y="1637"/>
                    </a:lnTo>
                    <a:lnTo>
                      <a:pt x="750" y="1632"/>
                    </a:lnTo>
                    <a:lnTo>
                      <a:pt x="900" y="1782"/>
                    </a:lnTo>
                    <a:lnTo>
                      <a:pt x="1020" y="1692"/>
                    </a:lnTo>
                    <a:lnTo>
                      <a:pt x="1230" y="1812"/>
                    </a:lnTo>
                    <a:lnTo>
                      <a:pt x="1501" y="1782"/>
                    </a:lnTo>
                    <a:lnTo>
                      <a:pt x="1591" y="1842"/>
                    </a:lnTo>
                    <a:lnTo>
                      <a:pt x="1699" y="1801"/>
                    </a:lnTo>
                    <a:lnTo>
                      <a:pt x="1855" y="1801"/>
                    </a:lnTo>
                    <a:lnTo>
                      <a:pt x="1955" y="1865"/>
                    </a:lnTo>
                    <a:lnTo>
                      <a:pt x="2251" y="1962"/>
                    </a:lnTo>
                    <a:lnTo>
                      <a:pt x="2401" y="1962"/>
                    </a:lnTo>
                    <a:lnTo>
                      <a:pt x="2401" y="1782"/>
                    </a:lnTo>
                    <a:lnTo>
                      <a:pt x="2461" y="1572"/>
                    </a:lnTo>
                    <a:lnTo>
                      <a:pt x="2521" y="1362"/>
                    </a:lnTo>
                    <a:lnTo>
                      <a:pt x="2550" y="1225"/>
                    </a:lnTo>
                    <a:lnTo>
                      <a:pt x="2540" y="1033"/>
                    </a:lnTo>
                    <a:lnTo>
                      <a:pt x="2604" y="841"/>
                    </a:lnTo>
                    <a:lnTo>
                      <a:pt x="2641" y="631"/>
                    </a:lnTo>
                    <a:lnTo>
                      <a:pt x="2687" y="539"/>
                    </a:lnTo>
                    <a:lnTo>
                      <a:pt x="2312" y="411"/>
                    </a:lnTo>
                    <a:lnTo>
                      <a:pt x="2047" y="347"/>
                    </a:lnTo>
                    <a:lnTo>
                      <a:pt x="1690" y="283"/>
                    </a:lnTo>
                    <a:lnTo>
                      <a:pt x="1233" y="183"/>
                    </a:lnTo>
                    <a:lnTo>
                      <a:pt x="721" y="0"/>
                    </a:lnTo>
                    <a:lnTo>
                      <a:pt x="758" y="137"/>
                    </a:lnTo>
                    <a:lnTo>
                      <a:pt x="870" y="222"/>
                    </a:lnTo>
                    <a:lnTo>
                      <a:pt x="750" y="282"/>
                    </a:lnTo>
                    <a:lnTo>
                      <a:pt x="840" y="372"/>
                    </a:lnTo>
                    <a:lnTo>
                      <a:pt x="810" y="612"/>
                    </a:lnTo>
                    <a:lnTo>
                      <a:pt x="720" y="852"/>
                    </a:lnTo>
                    <a:lnTo>
                      <a:pt x="570" y="942"/>
                    </a:lnTo>
                    <a:lnTo>
                      <a:pt x="630" y="822"/>
                    </a:lnTo>
                    <a:lnTo>
                      <a:pt x="660" y="822"/>
                    </a:lnTo>
                    <a:lnTo>
                      <a:pt x="660" y="582"/>
                    </a:lnTo>
                    <a:lnTo>
                      <a:pt x="600" y="552"/>
                    </a:lnTo>
                    <a:lnTo>
                      <a:pt x="660" y="492"/>
                    </a:lnTo>
                    <a:lnTo>
                      <a:pt x="547" y="384"/>
                    </a:lnTo>
                    <a:lnTo>
                      <a:pt x="419" y="329"/>
                    </a:lnTo>
                    <a:lnTo>
                      <a:pt x="282" y="265"/>
                    </a:lnTo>
                    <a:lnTo>
                      <a:pt x="90" y="132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Freeform 164">
                <a:extLst>
                  <a:ext uri="{FF2B5EF4-FFF2-40B4-BE49-F238E27FC236}">
                    <a16:creationId xmlns:a16="http://schemas.microsoft.com/office/drawing/2014/main" id="{7BBF30A0-F986-4FF5-96FD-55941F3747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0186" y="2609777"/>
                <a:ext cx="710818" cy="601000"/>
              </a:xfrm>
              <a:custGeom>
                <a:avLst/>
                <a:gdLst>
                  <a:gd name="T0" fmla="*/ 150 w 3256"/>
                  <a:gd name="T1" fmla="*/ 0 h 2669"/>
                  <a:gd name="T2" fmla="*/ 127 w 3256"/>
                  <a:gd name="T3" fmla="*/ 29 h 2669"/>
                  <a:gd name="T4" fmla="*/ 132 w 3256"/>
                  <a:gd name="T5" fmla="*/ 68 h 2669"/>
                  <a:gd name="T6" fmla="*/ 109 w 3256"/>
                  <a:gd name="T7" fmla="*/ 85 h 2669"/>
                  <a:gd name="T8" fmla="*/ 103 w 3256"/>
                  <a:gd name="T9" fmla="*/ 114 h 2669"/>
                  <a:gd name="T10" fmla="*/ 91 w 3256"/>
                  <a:gd name="T11" fmla="*/ 139 h 2669"/>
                  <a:gd name="T12" fmla="*/ 79 w 3256"/>
                  <a:gd name="T13" fmla="*/ 173 h 2669"/>
                  <a:gd name="T14" fmla="*/ 58 w 3256"/>
                  <a:gd name="T15" fmla="*/ 207 h 2669"/>
                  <a:gd name="T16" fmla="*/ 30 w 3256"/>
                  <a:gd name="T17" fmla="*/ 240 h 2669"/>
                  <a:gd name="T18" fmla="*/ 29 w 3256"/>
                  <a:gd name="T19" fmla="*/ 263 h 2669"/>
                  <a:gd name="T20" fmla="*/ 12 w 3256"/>
                  <a:gd name="T21" fmla="*/ 284 h 2669"/>
                  <a:gd name="T22" fmla="*/ 17 w 3256"/>
                  <a:gd name="T23" fmla="*/ 325 h 2669"/>
                  <a:gd name="T24" fmla="*/ 0 w 3256"/>
                  <a:gd name="T25" fmla="*/ 357 h 2669"/>
                  <a:gd name="T26" fmla="*/ 9 w 3256"/>
                  <a:gd name="T27" fmla="*/ 370 h 2669"/>
                  <a:gd name="T28" fmla="*/ 46 w 3256"/>
                  <a:gd name="T29" fmla="*/ 381 h 2669"/>
                  <a:gd name="T30" fmla="*/ 302 w 3256"/>
                  <a:gd name="T31" fmla="*/ 460 h 2669"/>
                  <a:gd name="T32" fmla="*/ 524 w 3256"/>
                  <a:gd name="T33" fmla="*/ 506 h 2669"/>
                  <a:gd name="T34" fmla="*/ 547 w 3256"/>
                  <a:gd name="T35" fmla="*/ 352 h 2669"/>
                  <a:gd name="T36" fmla="*/ 569 w 3256"/>
                  <a:gd name="T37" fmla="*/ 318 h 2669"/>
                  <a:gd name="T38" fmla="*/ 552 w 3256"/>
                  <a:gd name="T39" fmla="*/ 296 h 2669"/>
                  <a:gd name="T40" fmla="*/ 552 w 3256"/>
                  <a:gd name="T41" fmla="*/ 273 h 2669"/>
                  <a:gd name="T42" fmla="*/ 581 w 3256"/>
                  <a:gd name="T43" fmla="*/ 256 h 2669"/>
                  <a:gd name="T44" fmla="*/ 586 w 3256"/>
                  <a:gd name="T45" fmla="*/ 227 h 2669"/>
                  <a:gd name="T46" fmla="*/ 586 w 3256"/>
                  <a:gd name="T47" fmla="*/ 222 h 2669"/>
                  <a:gd name="T48" fmla="*/ 592 w 3256"/>
                  <a:gd name="T49" fmla="*/ 210 h 2669"/>
                  <a:gd name="T50" fmla="*/ 615 w 3256"/>
                  <a:gd name="T51" fmla="*/ 205 h 2669"/>
                  <a:gd name="T52" fmla="*/ 617 w 3256"/>
                  <a:gd name="T53" fmla="*/ 187 h 2669"/>
                  <a:gd name="T54" fmla="*/ 615 w 3256"/>
                  <a:gd name="T55" fmla="*/ 165 h 2669"/>
                  <a:gd name="T56" fmla="*/ 598 w 3256"/>
                  <a:gd name="T57" fmla="*/ 142 h 2669"/>
                  <a:gd name="T58" fmla="*/ 571 w 3256"/>
                  <a:gd name="T59" fmla="*/ 142 h 2669"/>
                  <a:gd name="T60" fmla="*/ 514 w 3256"/>
                  <a:gd name="T61" fmla="*/ 124 h 2669"/>
                  <a:gd name="T62" fmla="*/ 496 w 3256"/>
                  <a:gd name="T63" fmla="*/ 111 h 2669"/>
                  <a:gd name="T64" fmla="*/ 466 w 3256"/>
                  <a:gd name="T65" fmla="*/ 111 h 2669"/>
                  <a:gd name="T66" fmla="*/ 446 w 3256"/>
                  <a:gd name="T67" fmla="*/ 119 h 2669"/>
                  <a:gd name="T68" fmla="*/ 428 w 3256"/>
                  <a:gd name="T69" fmla="*/ 108 h 2669"/>
                  <a:gd name="T70" fmla="*/ 377 w 3256"/>
                  <a:gd name="T71" fmla="*/ 114 h 2669"/>
                  <a:gd name="T72" fmla="*/ 337 w 3256"/>
                  <a:gd name="T73" fmla="*/ 91 h 2669"/>
                  <a:gd name="T74" fmla="*/ 314 w 3256"/>
                  <a:gd name="T75" fmla="*/ 108 h 2669"/>
                  <a:gd name="T76" fmla="*/ 286 w 3256"/>
                  <a:gd name="T77" fmla="*/ 79 h 2669"/>
                  <a:gd name="T78" fmla="*/ 252 w 3256"/>
                  <a:gd name="T79" fmla="*/ 80 h 2669"/>
                  <a:gd name="T80" fmla="*/ 218 w 3256"/>
                  <a:gd name="T81" fmla="*/ 79 h 2669"/>
                  <a:gd name="T82" fmla="*/ 206 w 3256"/>
                  <a:gd name="T83" fmla="*/ 34 h 2669"/>
                  <a:gd name="T84" fmla="*/ 191 w 3256"/>
                  <a:gd name="T85" fmla="*/ 16 h 2669"/>
                  <a:gd name="T86" fmla="*/ 171 w 3256"/>
                  <a:gd name="T87" fmla="*/ 5 h 2669"/>
                  <a:gd name="T88" fmla="*/ 150 w 3256"/>
                  <a:gd name="T89" fmla="*/ 0 h 26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256" h="2669">
                    <a:moveTo>
                      <a:pt x="789" y="0"/>
                    </a:moveTo>
                    <a:lnTo>
                      <a:pt x="672" y="155"/>
                    </a:lnTo>
                    <a:lnTo>
                      <a:pt x="694" y="359"/>
                    </a:lnTo>
                    <a:lnTo>
                      <a:pt x="574" y="449"/>
                    </a:lnTo>
                    <a:lnTo>
                      <a:pt x="544" y="599"/>
                    </a:lnTo>
                    <a:lnTo>
                      <a:pt x="480" y="731"/>
                    </a:lnTo>
                    <a:lnTo>
                      <a:pt x="416" y="915"/>
                    </a:lnTo>
                    <a:lnTo>
                      <a:pt x="304" y="1091"/>
                    </a:lnTo>
                    <a:lnTo>
                      <a:pt x="160" y="1267"/>
                    </a:lnTo>
                    <a:lnTo>
                      <a:pt x="152" y="1387"/>
                    </a:lnTo>
                    <a:lnTo>
                      <a:pt x="64" y="1499"/>
                    </a:lnTo>
                    <a:lnTo>
                      <a:pt x="88" y="1715"/>
                    </a:lnTo>
                    <a:lnTo>
                      <a:pt x="0" y="1883"/>
                    </a:lnTo>
                    <a:lnTo>
                      <a:pt x="48" y="1952"/>
                    </a:lnTo>
                    <a:lnTo>
                      <a:pt x="244" y="2009"/>
                    </a:lnTo>
                    <a:lnTo>
                      <a:pt x="1594" y="2429"/>
                    </a:lnTo>
                    <a:lnTo>
                      <a:pt x="2765" y="2669"/>
                    </a:lnTo>
                    <a:lnTo>
                      <a:pt x="2885" y="1859"/>
                    </a:lnTo>
                    <a:lnTo>
                      <a:pt x="3005" y="1679"/>
                    </a:lnTo>
                    <a:lnTo>
                      <a:pt x="2915" y="1559"/>
                    </a:lnTo>
                    <a:lnTo>
                      <a:pt x="2915" y="1439"/>
                    </a:lnTo>
                    <a:lnTo>
                      <a:pt x="3065" y="1349"/>
                    </a:lnTo>
                    <a:lnTo>
                      <a:pt x="3095" y="1199"/>
                    </a:lnTo>
                    <a:lnTo>
                      <a:pt x="3095" y="1169"/>
                    </a:lnTo>
                    <a:lnTo>
                      <a:pt x="3125" y="1109"/>
                    </a:lnTo>
                    <a:lnTo>
                      <a:pt x="3245" y="1079"/>
                    </a:lnTo>
                    <a:lnTo>
                      <a:pt x="3256" y="987"/>
                    </a:lnTo>
                    <a:lnTo>
                      <a:pt x="3245" y="869"/>
                    </a:lnTo>
                    <a:lnTo>
                      <a:pt x="3158" y="749"/>
                    </a:lnTo>
                    <a:lnTo>
                      <a:pt x="3012" y="749"/>
                    </a:lnTo>
                    <a:lnTo>
                      <a:pt x="2715" y="653"/>
                    </a:lnTo>
                    <a:lnTo>
                      <a:pt x="2615" y="587"/>
                    </a:lnTo>
                    <a:lnTo>
                      <a:pt x="2460" y="587"/>
                    </a:lnTo>
                    <a:lnTo>
                      <a:pt x="2351" y="629"/>
                    </a:lnTo>
                    <a:lnTo>
                      <a:pt x="2259" y="569"/>
                    </a:lnTo>
                    <a:lnTo>
                      <a:pt x="1989" y="599"/>
                    </a:lnTo>
                    <a:lnTo>
                      <a:pt x="1779" y="480"/>
                    </a:lnTo>
                    <a:lnTo>
                      <a:pt x="1659" y="569"/>
                    </a:lnTo>
                    <a:lnTo>
                      <a:pt x="1508" y="419"/>
                    </a:lnTo>
                    <a:lnTo>
                      <a:pt x="1331" y="423"/>
                    </a:lnTo>
                    <a:lnTo>
                      <a:pt x="1148" y="419"/>
                    </a:lnTo>
                    <a:lnTo>
                      <a:pt x="1088" y="180"/>
                    </a:lnTo>
                    <a:lnTo>
                      <a:pt x="1010" y="87"/>
                    </a:lnTo>
                    <a:lnTo>
                      <a:pt x="905" y="29"/>
                    </a:lnTo>
                    <a:lnTo>
                      <a:pt x="78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Freeform 165">
                <a:extLst>
                  <a:ext uri="{FF2B5EF4-FFF2-40B4-BE49-F238E27FC236}">
                    <a16:creationId xmlns:a16="http://schemas.microsoft.com/office/drawing/2014/main" id="{78CBE82E-6F26-49DA-99F4-A22FE1C97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495" y="3049244"/>
                <a:ext cx="762660" cy="1257826"/>
              </a:xfrm>
              <a:custGeom>
                <a:avLst/>
                <a:gdLst>
                  <a:gd name="T0" fmla="*/ 42 w 3498"/>
                  <a:gd name="T1" fmla="*/ 24 h 5586"/>
                  <a:gd name="T2" fmla="*/ 38 w 3498"/>
                  <a:gd name="T3" fmla="*/ 71 h 5586"/>
                  <a:gd name="T4" fmla="*/ 0 w 3498"/>
                  <a:gd name="T5" fmla="*/ 138 h 5586"/>
                  <a:gd name="T6" fmla="*/ 23 w 3498"/>
                  <a:gd name="T7" fmla="*/ 193 h 5586"/>
                  <a:gd name="T8" fmla="*/ 25 w 3498"/>
                  <a:gd name="T9" fmla="*/ 248 h 5586"/>
                  <a:gd name="T10" fmla="*/ 28 w 3498"/>
                  <a:gd name="T11" fmla="*/ 341 h 5586"/>
                  <a:gd name="T12" fmla="*/ 47 w 3498"/>
                  <a:gd name="T13" fmla="*/ 399 h 5586"/>
                  <a:gd name="T14" fmla="*/ 64 w 3498"/>
                  <a:gd name="T15" fmla="*/ 430 h 5586"/>
                  <a:gd name="T16" fmla="*/ 91 w 3498"/>
                  <a:gd name="T17" fmla="*/ 390 h 5586"/>
                  <a:gd name="T18" fmla="*/ 92 w 3498"/>
                  <a:gd name="T19" fmla="*/ 425 h 5586"/>
                  <a:gd name="T20" fmla="*/ 72 w 3498"/>
                  <a:gd name="T21" fmla="*/ 452 h 5586"/>
                  <a:gd name="T22" fmla="*/ 61 w 3498"/>
                  <a:gd name="T23" fmla="*/ 486 h 5586"/>
                  <a:gd name="T24" fmla="*/ 111 w 3498"/>
                  <a:gd name="T25" fmla="*/ 538 h 5586"/>
                  <a:gd name="T26" fmla="*/ 90 w 3498"/>
                  <a:gd name="T27" fmla="*/ 569 h 5586"/>
                  <a:gd name="T28" fmla="*/ 124 w 3498"/>
                  <a:gd name="T29" fmla="*/ 637 h 5586"/>
                  <a:gd name="T30" fmla="*/ 152 w 3498"/>
                  <a:gd name="T31" fmla="*/ 708 h 5586"/>
                  <a:gd name="T32" fmla="*/ 156 w 3498"/>
                  <a:gd name="T33" fmla="*/ 783 h 5586"/>
                  <a:gd name="T34" fmla="*/ 235 w 3498"/>
                  <a:gd name="T35" fmla="*/ 820 h 5586"/>
                  <a:gd name="T36" fmla="*/ 288 w 3498"/>
                  <a:gd name="T37" fmla="*/ 862 h 5586"/>
                  <a:gd name="T38" fmla="*/ 322 w 3498"/>
                  <a:gd name="T39" fmla="*/ 879 h 5586"/>
                  <a:gd name="T40" fmla="*/ 351 w 3498"/>
                  <a:gd name="T41" fmla="*/ 918 h 5586"/>
                  <a:gd name="T42" fmla="*/ 385 w 3498"/>
                  <a:gd name="T43" fmla="*/ 959 h 5586"/>
                  <a:gd name="T44" fmla="*/ 395 w 3498"/>
                  <a:gd name="T45" fmla="*/ 1023 h 5586"/>
                  <a:gd name="T46" fmla="*/ 441 w 3498"/>
                  <a:gd name="T47" fmla="*/ 1040 h 5586"/>
                  <a:gd name="T48" fmla="*/ 503 w 3498"/>
                  <a:gd name="T49" fmla="*/ 1049 h 5586"/>
                  <a:gd name="T50" fmla="*/ 594 w 3498"/>
                  <a:gd name="T51" fmla="*/ 1059 h 5586"/>
                  <a:gd name="T52" fmla="*/ 612 w 3498"/>
                  <a:gd name="T53" fmla="*/ 1027 h 5586"/>
                  <a:gd name="T54" fmla="*/ 612 w 3498"/>
                  <a:gd name="T55" fmla="*/ 983 h 5586"/>
                  <a:gd name="T56" fmla="*/ 623 w 3498"/>
                  <a:gd name="T57" fmla="*/ 953 h 5586"/>
                  <a:gd name="T58" fmla="*/ 646 w 3498"/>
                  <a:gd name="T59" fmla="*/ 919 h 5586"/>
                  <a:gd name="T60" fmla="*/ 657 w 3498"/>
                  <a:gd name="T61" fmla="*/ 919 h 5586"/>
                  <a:gd name="T62" fmla="*/ 640 w 3498"/>
                  <a:gd name="T63" fmla="*/ 867 h 5586"/>
                  <a:gd name="T64" fmla="*/ 561 w 3498"/>
                  <a:gd name="T65" fmla="*/ 737 h 5586"/>
                  <a:gd name="T66" fmla="*/ 402 w 3498"/>
                  <a:gd name="T67" fmla="*/ 513 h 5586"/>
                  <a:gd name="T68" fmla="*/ 295 w 3498"/>
                  <a:gd name="T69" fmla="*/ 367 h 5586"/>
                  <a:gd name="T70" fmla="*/ 84 w 3498"/>
                  <a:gd name="T71" fmla="*/ 9 h 558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498" h="5586">
                    <a:moveTo>
                      <a:pt x="284" y="0"/>
                    </a:moveTo>
                    <a:lnTo>
                      <a:pt x="222" y="126"/>
                    </a:lnTo>
                    <a:lnTo>
                      <a:pt x="292" y="225"/>
                    </a:lnTo>
                    <a:lnTo>
                      <a:pt x="202" y="375"/>
                    </a:lnTo>
                    <a:lnTo>
                      <a:pt x="202" y="555"/>
                    </a:lnTo>
                    <a:lnTo>
                      <a:pt x="0" y="726"/>
                    </a:lnTo>
                    <a:lnTo>
                      <a:pt x="36" y="906"/>
                    </a:lnTo>
                    <a:lnTo>
                      <a:pt x="120" y="1020"/>
                    </a:lnTo>
                    <a:lnTo>
                      <a:pt x="142" y="1125"/>
                    </a:lnTo>
                    <a:lnTo>
                      <a:pt x="132" y="1308"/>
                    </a:lnTo>
                    <a:lnTo>
                      <a:pt x="72" y="1560"/>
                    </a:lnTo>
                    <a:lnTo>
                      <a:pt x="150" y="1800"/>
                    </a:lnTo>
                    <a:lnTo>
                      <a:pt x="262" y="1965"/>
                    </a:lnTo>
                    <a:lnTo>
                      <a:pt x="246" y="2106"/>
                    </a:lnTo>
                    <a:lnTo>
                      <a:pt x="262" y="2265"/>
                    </a:lnTo>
                    <a:lnTo>
                      <a:pt x="336" y="2268"/>
                    </a:lnTo>
                    <a:lnTo>
                      <a:pt x="408" y="2166"/>
                    </a:lnTo>
                    <a:lnTo>
                      <a:pt x="480" y="2058"/>
                    </a:lnTo>
                    <a:lnTo>
                      <a:pt x="516" y="2118"/>
                    </a:lnTo>
                    <a:lnTo>
                      <a:pt x="486" y="2244"/>
                    </a:lnTo>
                    <a:lnTo>
                      <a:pt x="442" y="2385"/>
                    </a:lnTo>
                    <a:lnTo>
                      <a:pt x="382" y="2385"/>
                    </a:lnTo>
                    <a:lnTo>
                      <a:pt x="366" y="2466"/>
                    </a:lnTo>
                    <a:lnTo>
                      <a:pt x="322" y="2565"/>
                    </a:lnTo>
                    <a:lnTo>
                      <a:pt x="492" y="2742"/>
                    </a:lnTo>
                    <a:lnTo>
                      <a:pt x="588" y="2838"/>
                    </a:lnTo>
                    <a:lnTo>
                      <a:pt x="592" y="2926"/>
                    </a:lnTo>
                    <a:lnTo>
                      <a:pt x="474" y="3000"/>
                    </a:lnTo>
                    <a:lnTo>
                      <a:pt x="606" y="3180"/>
                    </a:lnTo>
                    <a:lnTo>
                      <a:pt x="654" y="3360"/>
                    </a:lnTo>
                    <a:lnTo>
                      <a:pt x="768" y="3564"/>
                    </a:lnTo>
                    <a:lnTo>
                      <a:pt x="802" y="3736"/>
                    </a:lnTo>
                    <a:lnTo>
                      <a:pt x="892" y="3856"/>
                    </a:lnTo>
                    <a:lnTo>
                      <a:pt x="822" y="4128"/>
                    </a:lnTo>
                    <a:lnTo>
                      <a:pt x="1042" y="4246"/>
                    </a:lnTo>
                    <a:lnTo>
                      <a:pt x="1242" y="4326"/>
                    </a:lnTo>
                    <a:lnTo>
                      <a:pt x="1372" y="4456"/>
                    </a:lnTo>
                    <a:lnTo>
                      <a:pt x="1522" y="4546"/>
                    </a:lnTo>
                    <a:lnTo>
                      <a:pt x="1612" y="4546"/>
                    </a:lnTo>
                    <a:lnTo>
                      <a:pt x="1702" y="4636"/>
                    </a:lnTo>
                    <a:lnTo>
                      <a:pt x="1702" y="4756"/>
                    </a:lnTo>
                    <a:lnTo>
                      <a:pt x="1854" y="4842"/>
                    </a:lnTo>
                    <a:lnTo>
                      <a:pt x="1962" y="4944"/>
                    </a:lnTo>
                    <a:lnTo>
                      <a:pt x="2033" y="5056"/>
                    </a:lnTo>
                    <a:lnTo>
                      <a:pt x="2063" y="5236"/>
                    </a:lnTo>
                    <a:lnTo>
                      <a:pt x="2088" y="5394"/>
                    </a:lnTo>
                    <a:lnTo>
                      <a:pt x="2123" y="5506"/>
                    </a:lnTo>
                    <a:lnTo>
                      <a:pt x="2328" y="5484"/>
                    </a:lnTo>
                    <a:lnTo>
                      <a:pt x="2466" y="5532"/>
                    </a:lnTo>
                    <a:lnTo>
                      <a:pt x="2658" y="5532"/>
                    </a:lnTo>
                    <a:lnTo>
                      <a:pt x="2856" y="5544"/>
                    </a:lnTo>
                    <a:lnTo>
                      <a:pt x="3138" y="5586"/>
                    </a:lnTo>
                    <a:lnTo>
                      <a:pt x="3233" y="5536"/>
                    </a:lnTo>
                    <a:lnTo>
                      <a:pt x="3233" y="5416"/>
                    </a:lnTo>
                    <a:lnTo>
                      <a:pt x="3192" y="5292"/>
                    </a:lnTo>
                    <a:lnTo>
                      <a:pt x="3234" y="5184"/>
                    </a:lnTo>
                    <a:lnTo>
                      <a:pt x="3323" y="5116"/>
                    </a:lnTo>
                    <a:lnTo>
                      <a:pt x="3293" y="5026"/>
                    </a:lnTo>
                    <a:lnTo>
                      <a:pt x="3348" y="4950"/>
                    </a:lnTo>
                    <a:lnTo>
                      <a:pt x="3413" y="4846"/>
                    </a:lnTo>
                    <a:lnTo>
                      <a:pt x="3473" y="4846"/>
                    </a:lnTo>
                    <a:lnTo>
                      <a:pt x="3498" y="4770"/>
                    </a:lnTo>
                    <a:lnTo>
                      <a:pt x="3384" y="4572"/>
                    </a:lnTo>
                    <a:lnTo>
                      <a:pt x="3353" y="4396"/>
                    </a:lnTo>
                    <a:lnTo>
                      <a:pt x="2963" y="3886"/>
                    </a:lnTo>
                    <a:lnTo>
                      <a:pt x="2453" y="3226"/>
                    </a:lnTo>
                    <a:lnTo>
                      <a:pt x="2124" y="2706"/>
                    </a:lnTo>
                    <a:lnTo>
                      <a:pt x="1702" y="2175"/>
                    </a:lnTo>
                    <a:lnTo>
                      <a:pt x="1560" y="1938"/>
                    </a:lnTo>
                    <a:lnTo>
                      <a:pt x="1822" y="474"/>
                    </a:lnTo>
                    <a:lnTo>
                      <a:pt x="444" y="45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6" name="Freeform 166">
                <a:extLst>
                  <a:ext uri="{FF2B5EF4-FFF2-40B4-BE49-F238E27FC236}">
                    <a16:creationId xmlns:a16="http://schemas.microsoft.com/office/drawing/2014/main" id="{1A48A1F6-5909-4D5E-BF67-960C607BE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0503" y="3156141"/>
                <a:ext cx="559899" cy="871808"/>
              </a:xfrm>
              <a:custGeom>
                <a:avLst/>
                <a:gdLst>
                  <a:gd name="T0" fmla="*/ 49 w 2565"/>
                  <a:gd name="T1" fmla="*/ 0 h 3871"/>
                  <a:gd name="T2" fmla="*/ 272 w 2565"/>
                  <a:gd name="T3" fmla="*/ 46 h 3871"/>
                  <a:gd name="T4" fmla="*/ 486 w 2565"/>
                  <a:gd name="T5" fmla="*/ 88 h 3871"/>
                  <a:gd name="T6" fmla="*/ 480 w 2565"/>
                  <a:gd name="T7" fmla="*/ 110 h 3871"/>
                  <a:gd name="T8" fmla="*/ 465 w 2565"/>
                  <a:gd name="T9" fmla="*/ 183 h 3871"/>
                  <a:gd name="T10" fmla="*/ 458 w 2565"/>
                  <a:gd name="T11" fmla="*/ 251 h 3871"/>
                  <a:gd name="T12" fmla="*/ 450 w 2565"/>
                  <a:gd name="T13" fmla="*/ 318 h 3871"/>
                  <a:gd name="T14" fmla="*/ 425 w 2565"/>
                  <a:gd name="T15" fmla="*/ 472 h 3871"/>
                  <a:gd name="T16" fmla="*/ 414 w 2565"/>
                  <a:gd name="T17" fmla="*/ 569 h 3871"/>
                  <a:gd name="T18" fmla="*/ 409 w 2565"/>
                  <a:gd name="T19" fmla="*/ 587 h 3871"/>
                  <a:gd name="T20" fmla="*/ 409 w 2565"/>
                  <a:gd name="T21" fmla="*/ 612 h 3871"/>
                  <a:gd name="T22" fmla="*/ 399 w 2565"/>
                  <a:gd name="T23" fmla="*/ 624 h 3871"/>
                  <a:gd name="T24" fmla="*/ 404 w 2565"/>
                  <a:gd name="T25" fmla="*/ 652 h 3871"/>
                  <a:gd name="T26" fmla="*/ 376 w 2565"/>
                  <a:gd name="T27" fmla="*/ 642 h 3871"/>
                  <a:gd name="T28" fmla="*/ 357 w 2565"/>
                  <a:gd name="T29" fmla="*/ 637 h 3871"/>
                  <a:gd name="T30" fmla="*/ 342 w 2565"/>
                  <a:gd name="T31" fmla="*/ 646 h 3871"/>
                  <a:gd name="T32" fmla="*/ 341 w 2565"/>
                  <a:gd name="T33" fmla="*/ 662 h 3871"/>
                  <a:gd name="T34" fmla="*/ 348 w 2565"/>
                  <a:gd name="T35" fmla="*/ 695 h 3871"/>
                  <a:gd name="T36" fmla="*/ 346 w 2565"/>
                  <a:gd name="T37" fmla="*/ 718 h 3871"/>
                  <a:gd name="T38" fmla="*/ 333 w 2565"/>
                  <a:gd name="T39" fmla="*/ 734 h 3871"/>
                  <a:gd name="T40" fmla="*/ 214 w 2565"/>
                  <a:gd name="T41" fmla="*/ 579 h 3871"/>
                  <a:gd name="T42" fmla="*/ 170 w 2565"/>
                  <a:gd name="T43" fmla="*/ 523 h 3871"/>
                  <a:gd name="T44" fmla="*/ 108 w 2565"/>
                  <a:gd name="T45" fmla="*/ 424 h 3871"/>
                  <a:gd name="T46" fmla="*/ 27 w 2565"/>
                  <a:gd name="T47" fmla="*/ 323 h 3871"/>
                  <a:gd name="T48" fmla="*/ 0 w 2565"/>
                  <a:gd name="T49" fmla="*/ 277 h 3871"/>
                  <a:gd name="T50" fmla="*/ 49 w 2565"/>
                  <a:gd name="T51" fmla="*/ 0 h 38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565" h="3871">
                    <a:moveTo>
                      <a:pt x="261" y="0"/>
                    </a:moveTo>
                    <a:lnTo>
                      <a:pt x="1437" y="241"/>
                    </a:lnTo>
                    <a:lnTo>
                      <a:pt x="2565" y="465"/>
                    </a:lnTo>
                    <a:lnTo>
                      <a:pt x="2532" y="580"/>
                    </a:lnTo>
                    <a:lnTo>
                      <a:pt x="2454" y="964"/>
                    </a:lnTo>
                    <a:lnTo>
                      <a:pt x="2418" y="1324"/>
                    </a:lnTo>
                    <a:lnTo>
                      <a:pt x="2376" y="1678"/>
                    </a:lnTo>
                    <a:lnTo>
                      <a:pt x="2243" y="2489"/>
                    </a:lnTo>
                    <a:lnTo>
                      <a:pt x="2183" y="2999"/>
                    </a:lnTo>
                    <a:lnTo>
                      <a:pt x="2160" y="3094"/>
                    </a:lnTo>
                    <a:lnTo>
                      <a:pt x="2160" y="3226"/>
                    </a:lnTo>
                    <a:lnTo>
                      <a:pt x="2106" y="3292"/>
                    </a:lnTo>
                    <a:lnTo>
                      <a:pt x="2130" y="3436"/>
                    </a:lnTo>
                    <a:lnTo>
                      <a:pt x="1986" y="3388"/>
                    </a:lnTo>
                    <a:lnTo>
                      <a:pt x="1883" y="3359"/>
                    </a:lnTo>
                    <a:lnTo>
                      <a:pt x="1806" y="3406"/>
                    </a:lnTo>
                    <a:lnTo>
                      <a:pt x="1800" y="3490"/>
                    </a:lnTo>
                    <a:lnTo>
                      <a:pt x="1836" y="3664"/>
                    </a:lnTo>
                    <a:lnTo>
                      <a:pt x="1824" y="3784"/>
                    </a:lnTo>
                    <a:lnTo>
                      <a:pt x="1757" y="3871"/>
                    </a:lnTo>
                    <a:lnTo>
                      <a:pt x="1130" y="3054"/>
                    </a:lnTo>
                    <a:lnTo>
                      <a:pt x="899" y="2758"/>
                    </a:lnTo>
                    <a:lnTo>
                      <a:pt x="569" y="2236"/>
                    </a:lnTo>
                    <a:lnTo>
                      <a:pt x="144" y="1702"/>
                    </a:lnTo>
                    <a:lnTo>
                      <a:pt x="0" y="1459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7" name="Freeform 167">
                <a:extLst>
                  <a:ext uri="{FF2B5EF4-FFF2-40B4-BE49-F238E27FC236}">
                    <a16:creationId xmlns:a16="http://schemas.microsoft.com/office/drawing/2014/main" id="{3800D510-60A9-4625-8D82-CA485F21E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3862" y="2455370"/>
                <a:ext cx="516120" cy="855179"/>
              </a:xfrm>
              <a:custGeom>
                <a:avLst/>
                <a:gdLst>
                  <a:gd name="T0" fmla="*/ 129 w 2360"/>
                  <a:gd name="T1" fmla="*/ 2 h 3800"/>
                  <a:gd name="T2" fmla="*/ 152 w 2360"/>
                  <a:gd name="T3" fmla="*/ 0 h 3800"/>
                  <a:gd name="T4" fmla="*/ 186 w 2360"/>
                  <a:gd name="T5" fmla="*/ 12 h 3800"/>
                  <a:gd name="T6" fmla="*/ 181 w 2360"/>
                  <a:gd name="T7" fmla="*/ 59 h 3800"/>
                  <a:gd name="T8" fmla="*/ 180 w 2360"/>
                  <a:gd name="T9" fmla="*/ 100 h 3800"/>
                  <a:gd name="T10" fmla="*/ 180 w 2360"/>
                  <a:gd name="T11" fmla="*/ 152 h 3800"/>
                  <a:gd name="T12" fmla="*/ 198 w 2360"/>
                  <a:gd name="T13" fmla="*/ 179 h 3800"/>
                  <a:gd name="T14" fmla="*/ 226 w 2360"/>
                  <a:gd name="T15" fmla="*/ 209 h 3800"/>
                  <a:gd name="T16" fmla="*/ 237 w 2360"/>
                  <a:gd name="T17" fmla="*/ 230 h 3800"/>
                  <a:gd name="T18" fmla="*/ 260 w 2360"/>
                  <a:gd name="T19" fmla="*/ 243 h 3800"/>
                  <a:gd name="T20" fmla="*/ 241 w 2360"/>
                  <a:gd name="T21" fmla="*/ 299 h 3800"/>
                  <a:gd name="T22" fmla="*/ 241 w 2360"/>
                  <a:gd name="T23" fmla="*/ 320 h 3800"/>
                  <a:gd name="T24" fmla="*/ 241 w 2360"/>
                  <a:gd name="T25" fmla="*/ 341 h 3800"/>
                  <a:gd name="T26" fmla="*/ 271 w 2360"/>
                  <a:gd name="T27" fmla="*/ 340 h 3800"/>
                  <a:gd name="T28" fmla="*/ 288 w 2360"/>
                  <a:gd name="T29" fmla="*/ 391 h 3800"/>
                  <a:gd name="T30" fmla="*/ 291 w 2360"/>
                  <a:gd name="T31" fmla="*/ 421 h 3800"/>
                  <a:gd name="T32" fmla="*/ 300 w 2360"/>
                  <a:gd name="T33" fmla="*/ 440 h 3800"/>
                  <a:gd name="T34" fmla="*/ 316 w 2360"/>
                  <a:gd name="T35" fmla="*/ 456 h 3800"/>
                  <a:gd name="T36" fmla="*/ 334 w 2360"/>
                  <a:gd name="T37" fmla="*/ 465 h 3800"/>
                  <a:gd name="T38" fmla="*/ 380 w 2360"/>
                  <a:gd name="T39" fmla="*/ 465 h 3800"/>
                  <a:gd name="T40" fmla="*/ 397 w 2360"/>
                  <a:gd name="T41" fmla="*/ 476 h 3800"/>
                  <a:gd name="T42" fmla="*/ 420 w 2360"/>
                  <a:gd name="T43" fmla="*/ 471 h 3800"/>
                  <a:gd name="T44" fmla="*/ 420 w 2360"/>
                  <a:gd name="T45" fmla="*/ 454 h 3800"/>
                  <a:gd name="T46" fmla="*/ 448 w 2360"/>
                  <a:gd name="T47" fmla="*/ 465 h 3800"/>
                  <a:gd name="T48" fmla="*/ 435 w 2360"/>
                  <a:gd name="T49" fmla="*/ 590 h 3800"/>
                  <a:gd name="T50" fmla="*/ 427 w 2360"/>
                  <a:gd name="T51" fmla="*/ 662 h 3800"/>
                  <a:gd name="T52" fmla="*/ 421 w 2360"/>
                  <a:gd name="T53" fmla="*/ 720 h 3800"/>
                  <a:gd name="T54" fmla="*/ 324 w 2360"/>
                  <a:gd name="T55" fmla="*/ 694 h 3800"/>
                  <a:gd name="T56" fmla="*/ 212 w 2360"/>
                  <a:gd name="T57" fmla="*/ 678 h 3800"/>
                  <a:gd name="T58" fmla="*/ 0 w 2360"/>
                  <a:gd name="T59" fmla="*/ 636 h 3800"/>
                  <a:gd name="T60" fmla="*/ 23 w 2360"/>
                  <a:gd name="T61" fmla="*/ 482 h 3800"/>
                  <a:gd name="T62" fmla="*/ 46 w 2360"/>
                  <a:gd name="T63" fmla="*/ 448 h 3800"/>
                  <a:gd name="T64" fmla="*/ 28 w 2360"/>
                  <a:gd name="T65" fmla="*/ 425 h 3800"/>
                  <a:gd name="T66" fmla="*/ 28 w 2360"/>
                  <a:gd name="T67" fmla="*/ 403 h 3800"/>
                  <a:gd name="T68" fmla="*/ 57 w 2360"/>
                  <a:gd name="T69" fmla="*/ 385 h 3800"/>
                  <a:gd name="T70" fmla="*/ 63 w 2360"/>
                  <a:gd name="T71" fmla="*/ 358 h 3800"/>
                  <a:gd name="T72" fmla="*/ 63 w 2360"/>
                  <a:gd name="T73" fmla="*/ 351 h 3800"/>
                  <a:gd name="T74" fmla="*/ 69 w 2360"/>
                  <a:gd name="T75" fmla="*/ 340 h 3800"/>
                  <a:gd name="T76" fmla="*/ 91 w 2360"/>
                  <a:gd name="T77" fmla="*/ 334 h 3800"/>
                  <a:gd name="T78" fmla="*/ 93 w 2360"/>
                  <a:gd name="T79" fmla="*/ 317 h 3800"/>
                  <a:gd name="T80" fmla="*/ 91 w 2360"/>
                  <a:gd name="T81" fmla="*/ 294 h 3800"/>
                  <a:gd name="T82" fmla="*/ 75 w 2360"/>
                  <a:gd name="T83" fmla="*/ 271 h 3800"/>
                  <a:gd name="T84" fmla="*/ 75 w 2360"/>
                  <a:gd name="T85" fmla="*/ 237 h 3800"/>
                  <a:gd name="T86" fmla="*/ 99 w 2360"/>
                  <a:gd name="T87" fmla="*/ 156 h 3800"/>
                  <a:gd name="T88" fmla="*/ 103 w 2360"/>
                  <a:gd name="T89" fmla="*/ 131 h 3800"/>
                  <a:gd name="T90" fmla="*/ 102 w 2360"/>
                  <a:gd name="T91" fmla="*/ 96 h 3800"/>
                  <a:gd name="T92" fmla="*/ 114 w 2360"/>
                  <a:gd name="T93" fmla="*/ 59 h 3800"/>
                  <a:gd name="T94" fmla="*/ 120 w 2360"/>
                  <a:gd name="T95" fmla="*/ 20 h 3800"/>
                  <a:gd name="T96" fmla="*/ 129 w 2360"/>
                  <a:gd name="T97" fmla="*/ 2 h 38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360" h="3800">
                    <a:moveTo>
                      <a:pt x="681" y="12"/>
                    </a:moveTo>
                    <a:lnTo>
                      <a:pt x="803" y="0"/>
                    </a:lnTo>
                    <a:lnTo>
                      <a:pt x="979" y="64"/>
                    </a:lnTo>
                    <a:lnTo>
                      <a:pt x="955" y="312"/>
                    </a:lnTo>
                    <a:lnTo>
                      <a:pt x="947" y="528"/>
                    </a:lnTo>
                    <a:lnTo>
                      <a:pt x="950" y="804"/>
                    </a:lnTo>
                    <a:lnTo>
                      <a:pt x="1043" y="944"/>
                    </a:lnTo>
                    <a:lnTo>
                      <a:pt x="1190" y="1104"/>
                    </a:lnTo>
                    <a:lnTo>
                      <a:pt x="1251" y="1216"/>
                    </a:lnTo>
                    <a:lnTo>
                      <a:pt x="1370" y="1284"/>
                    </a:lnTo>
                    <a:lnTo>
                      <a:pt x="1267" y="1576"/>
                    </a:lnTo>
                    <a:lnTo>
                      <a:pt x="1267" y="1688"/>
                    </a:lnTo>
                    <a:lnTo>
                      <a:pt x="1267" y="1800"/>
                    </a:lnTo>
                    <a:lnTo>
                      <a:pt x="1430" y="1794"/>
                    </a:lnTo>
                    <a:lnTo>
                      <a:pt x="1515" y="2064"/>
                    </a:lnTo>
                    <a:lnTo>
                      <a:pt x="1531" y="2224"/>
                    </a:lnTo>
                    <a:lnTo>
                      <a:pt x="1579" y="2320"/>
                    </a:lnTo>
                    <a:lnTo>
                      <a:pt x="1667" y="2408"/>
                    </a:lnTo>
                    <a:lnTo>
                      <a:pt x="1760" y="2454"/>
                    </a:lnTo>
                    <a:lnTo>
                      <a:pt x="2000" y="2454"/>
                    </a:lnTo>
                    <a:lnTo>
                      <a:pt x="2090" y="2514"/>
                    </a:lnTo>
                    <a:lnTo>
                      <a:pt x="2210" y="2484"/>
                    </a:lnTo>
                    <a:lnTo>
                      <a:pt x="2210" y="2394"/>
                    </a:lnTo>
                    <a:lnTo>
                      <a:pt x="2360" y="2454"/>
                    </a:lnTo>
                    <a:lnTo>
                      <a:pt x="2291" y="3112"/>
                    </a:lnTo>
                    <a:lnTo>
                      <a:pt x="2251" y="3496"/>
                    </a:lnTo>
                    <a:lnTo>
                      <a:pt x="2219" y="3800"/>
                    </a:lnTo>
                    <a:lnTo>
                      <a:pt x="1707" y="3664"/>
                    </a:lnTo>
                    <a:lnTo>
                      <a:pt x="1115" y="3576"/>
                    </a:lnTo>
                    <a:lnTo>
                      <a:pt x="0" y="3355"/>
                    </a:lnTo>
                    <a:lnTo>
                      <a:pt x="121" y="2544"/>
                    </a:lnTo>
                    <a:lnTo>
                      <a:pt x="241" y="2365"/>
                    </a:lnTo>
                    <a:lnTo>
                      <a:pt x="150" y="2242"/>
                    </a:lnTo>
                    <a:lnTo>
                      <a:pt x="150" y="2125"/>
                    </a:lnTo>
                    <a:lnTo>
                      <a:pt x="300" y="2034"/>
                    </a:lnTo>
                    <a:lnTo>
                      <a:pt x="330" y="1887"/>
                    </a:lnTo>
                    <a:lnTo>
                      <a:pt x="330" y="1852"/>
                    </a:lnTo>
                    <a:lnTo>
                      <a:pt x="361" y="1794"/>
                    </a:lnTo>
                    <a:lnTo>
                      <a:pt x="478" y="1764"/>
                    </a:lnTo>
                    <a:lnTo>
                      <a:pt x="492" y="1671"/>
                    </a:lnTo>
                    <a:lnTo>
                      <a:pt x="480" y="1554"/>
                    </a:lnTo>
                    <a:lnTo>
                      <a:pt x="393" y="1432"/>
                    </a:lnTo>
                    <a:lnTo>
                      <a:pt x="396" y="1252"/>
                    </a:lnTo>
                    <a:lnTo>
                      <a:pt x="519" y="823"/>
                    </a:lnTo>
                    <a:lnTo>
                      <a:pt x="544" y="691"/>
                    </a:lnTo>
                    <a:lnTo>
                      <a:pt x="535" y="505"/>
                    </a:lnTo>
                    <a:lnTo>
                      <a:pt x="598" y="312"/>
                    </a:lnTo>
                    <a:lnTo>
                      <a:pt x="633" y="105"/>
                    </a:lnTo>
                    <a:lnTo>
                      <a:pt x="681" y="12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Freeform 168">
                <a:extLst>
                  <a:ext uri="{FF2B5EF4-FFF2-40B4-BE49-F238E27FC236}">
                    <a16:creationId xmlns:a16="http://schemas.microsoft.com/office/drawing/2014/main" id="{CA3C41F1-DBB4-476A-8718-6EABF4349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5839" y="3317676"/>
                <a:ext cx="574875" cy="435904"/>
              </a:xfrm>
              <a:custGeom>
                <a:avLst/>
                <a:gdLst>
                  <a:gd name="T0" fmla="*/ 10 w 2495"/>
                  <a:gd name="T1" fmla="*/ 256 h 1836"/>
                  <a:gd name="T2" fmla="*/ 35 w 2495"/>
                  <a:gd name="T3" fmla="*/ 274 h 1836"/>
                  <a:gd name="T4" fmla="*/ 55 w 2495"/>
                  <a:gd name="T5" fmla="*/ 272 h 1836"/>
                  <a:gd name="T6" fmla="*/ 68 w 2495"/>
                  <a:gd name="T7" fmla="*/ 288 h 1836"/>
                  <a:gd name="T8" fmla="*/ 82 w 2495"/>
                  <a:gd name="T9" fmla="*/ 292 h 1836"/>
                  <a:gd name="T10" fmla="*/ 97 w 2495"/>
                  <a:gd name="T11" fmla="*/ 277 h 1836"/>
                  <a:gd name="T12" fmla="*/ 127 w 2495"/>
                  <a:gd name="T13" fmla="*/ 262 h 1836"/>
                  <a:gd name="T14" fmla="*/ 161 w 2495"/>
                  <a:gd name="T15" fmla="*/ 247 h 1836"/>
                  <a:gd name="T16" fmla="*/ 167 w 2495"/>
                  <a:gd name="T17" fmla="*/ 228 h 1836"/>
                  <a:gd name="T18" fmla="*/ 162 w 2495"/>
                  <a:gd name="T19" fmla="*/ 205 h 1836"/>
                  <a:gd name="T20" fmla="*/ 179 w 2495"/>
                  <a:gd name="T21" fmla="*/ 166 h 1836"/>
                  <a:gd name="T22" fmla="*/ 202 w 2495"/>
                  <a:gd name="T23" fmla="*/ 148 h 1836"/>
                  <a:gd name="T24" fmla="*/ 229 w 2495"/>
                  <a:gd name="T25" fmla="*/ 102 h 1836"/>
                  <a:gd name="T26" fmla="*/ 255 w 2495"/>
                  <a:gd name="T27" fmla="*/ 60 h 1836"/>
                  <a:gd name="T28" fmla="*/ 262 w 2495"/>
                  <a:gd name="T29" fmla="*/ 34 h 1836"/>
                  <a:gd name="T30" fmla="*/ 272 w 2495"/>
                  <a:gd name="T31" fmla="*/ 22 h 1836"/>
                  <a:gd name="T32" fmla="*/ 297 w 2495"/>
                  <a:gd name="T33" fmla="*/ 20 h 1836"/>
                  <a:gd name="T34" fmla="*/ 315 w 2495"/>
                  <a:gd name="T35" fmla="*/ 0 h 1836"/>
                  <a:gd name="T36" fmla="*/ 339 w 2495"/>
                  <a:gd name="T37" fmla="*/ 11 h 1836"/>
                  <a:gd name="T38" fmla="*/ 340 w 2495"/>
                  <a:gd name="T39" fmla="*/ 16 h 1836"/>
                  <a:gd name="T40" fmla="*/ 340 w 2495"/>
                  <a:gd name="T41" fmla="*/ 21 h 1836"/>
                  <a:gd name="T42" fmla="*/ 338 w 2495"/>
                  <a:gd name="T43" fmla="*/ 37 h 1836"/>
                  <a:gd name="T44" fmla="*/ 350 w 2495"/>
                  <a:gd name="T45" fmla="*/ 57 h 1836"/>
                  <a:gd name="T46" fmla="*/ 407 w 2495"/>
                  <a:gd name="T47" fmla="*/ 91 h 1836"/>
                  <a:gd name="T48" fmla="*/ 431 w 2495"/>
                  <a:gd name="T49" fmla="*/ 87 h 1836"/>
                  <a:gd name="T50" fmla="*/ 452 w 2495"/>
                  <a:gd name="T51" fmla="*/ 108 h 1836"/>
                  <a:gd name="T52" fmla="*/ 447 w 2495"/>
                  <a:gd name="T53" fmla="*/ 119 h 1836"/>
                  <a:gd name="T54" fmla="*/ 424 w 2495"/>
                  <a:gd name="T55" fmla="*/ 108 h 1836"/>
                  <a:gd name="T56" fmla="*/ 418 w 2495"/>
                  <a:gd name="T57" fmla="*/ 131 h 1836"/>
                  <a:gd name="T58" fmla="*/ 458 w 2495"/>
                  <a:gd name="T59" fmla="*/ 142 h 1836"/>
                  <a:gd name="T60" fmla="*/ 464 w 2495"/>
                  <a:gd name="T61" fmla="*/ 171 h 1836"/>
                  <a:gd name="T62" fmla="*/ 447 w 2495"/>
                  <a:gd name="T63" fmla="*/ 188 h 1836"/>
                  <a:gd name="T64" fmla="*/ 482 w 2495"/>
                  <a:gd name="T65" fmla="*/ 193 h 1836"/>
                  <a:gd name="T66" fmla="*/ 499 w 2495"/>
                  <a:gd name="T67" fmla="*/ 193 h 1836"/>
                  <a:gd name="T68" fmla="*/ 493 w 2495"/>
                  <a:gd name="T69" fmla="*/ 217 h 1836"/>
                  <a:gd name="T70" fmla="*/ 457 w 2495"/>
                  <a:gd name="T71" fmla="*/ 234 h 1836"/>
                  <a:gd name="T72" fmla="*/ 414 w 2495"/>
                  <a:gd name="T73" fmla="*/ 240 h 1836"/>
                  <a:gd name="T74" fmla="*/ 255 w 2495"/>
                  <a:gd name="T75" fmla="*/ 287 h 1836"/>
                  <a:gd name="T76" fmla="*/ 181 w 2495"/>
                  <a:gd name="T77" fmla="*/ 318 h 1836"/>
                  <a:gd name="T78" fmla="*/ 80 w 2495"/>
                  <a:gd name="T79" fmla="*/ 346 h 1836"/>
                  <a:gd name="T80" fmla="*/ 54 w 2495"/>
                  <a:gd name="T81" fmla="*/ 359 h 1836"/>
                  <a:gd name="T82" fmla="*/ 7 w 2495"/>
                  <a:gd name="T83" fmla="*/ 367 h 1836"/>
                  <a:gd name="T84" fmla="*/ 11 w 2495"/>
                  <a:gd name="T85" fmla="*/ 350 h 1836"/>
                  <a:gd name="T86" fmla="*/ 0 w 2495"/>
                  <a:gd name="T87" fmla="*/ 324 h 1836"/>
                  <a:gd name="T88" fmla="*/ 12 w 2495"/>
                  <a:gd name="T89" fmla="*/ 303 h 1836"/>
                  <a:gd name="T90" fmla="*/ 13 w 2495"/>
                  <a:gd name="T91" fmla="*/ 280 h 1836"/>
                  <a:gd name="T92" fmla="*/ 10 w 2495"/>
                  <a:gd name="T93" fmla="*/ 256 h 18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495" h="1836">
                    <a:moveTo>
                      <a:pt x="51" y="1279"/>
                    </a:moveTo>
                    <a:lnTo>
                      <a:pt x="175" y="1371"/>
                    </a:lnTo>
                    <a:lnTo>
                      <a:pt x="277" y="1363"/>
                    </a:lnTo>
                    <a:lnTo>
                      <a:pt x="339" y="1440"/>
                    </a:lnTo>
                    <a:lnTo>
                      <a:pt x="411" y="1462"/>
                    </a:lnTo>
                    <a:lnTo>
                      <a:pt x="486" y="1386"/>
                    </a:lnTo>
                    <a:lnTo>
                      <a:pt x="637" y="1310"/>
                    </a:lnTo>
                    <a:lnTo>
                      <a:pt x="804" y="1234"/>
                    </a:lnTo>
                    <a:lnTo>
                      <a:pt x="835" y="1143"/>
                    </a:lnTo>
                    <a:lnTo>
                      <a:pt x="811" y="1026"/>
                    </a:lnTo>
                    <a:lnTo>
                      <a:pt x="895" y="831"/>
                    </a:lnTo>
                    <a:lnTo>
                      <a:pt x="1010" y="740"/>
                    </a:lnTo>
                    <a:lnTo>
                      <a:pt x="1146" y="512"/>
                    </a:lnTo>
                    <a:lnTo>
                      <a:pt x="1275" y="299"/>
                    </a:lnTo>
                    <a:lnTo>
                      <a:pt x="1312" y="170"/>
                    </a:lnTo>
                    <a:lnTo>
                      <a:pt x="1358" y="109"/>
                    </a:lnTo>
                    <a:lnTo>
                      <a:pt x="1487" y="102"/>
                    </a:lnTo>
                    <a:lnTo>
                      <a:pt x="1574" y="0"/>
                    </a:lnTo>
                    <a:lnTo>
                      <a:pt x="1694" y="56"/>
                    </a:lnTo>
                    <a:lnTo>
                      <a:pt x="1698" y="78"/>
                    </a:lnTo>
                    <a:lnTo>
                      <a:pt x="1698" y="106"/>
                    </a:lnTo>
                    <a:lnTo>
                      <a:pt x="1692" y="185"/>
                    </a:lnTo>
                    <a:lnTo>
                      <a:pt x="1751" y="284"/>
                    </a:lnTo>
                    <a:lnTo>
                      <a:pt x="2034" y="455"/>
                    </a:lnTo>
                    <a:lnTo>
                      <a:pt x="2154" y="436"/>
                    </a:lnTo>
                    <a:lnTo>
                      <a:pt x="2262" y="540"/>
                    </a:lnTo>
                    <a:lnTo>
                      <a:pt x="2233" y="597"/>
                    </a:lnTo>
                    <a:lnTo>
                      <a:pt x="2119" y="540"/>
                    </a:lnTo>
                    <a:lnTo>
                      <a:pt x="2091" y="654"/>
                    </a:lnTo>
                    <a:lnTo>
                      <a:pt x="2290" y="711"/>
                    </a:lnTo>
                    <a:lnTo>
                      <a:pt x="2319" y="853"/>
                    </a:lnTo>
                    <a:lnTo>
                      <a:pt x="2233" y="940"/>
                    </a:lnTo>
                    <a:lnTo>
                      <a:pt x="2412" y="968"/>
                    </a:lnTo>
                    <a:lnTo>
                      <a:pt x="2495" y="968"/>
                    </a:lnTo>
                    <a:lnTo>
                      <a:pt x="2467" y="1088"/>
                    </a:lnTo>
                    <a:lnTo>
                      <a:pt x="2285" y="1173"/>
                    </a:lnTo>
                    <a:lnTo>
                      <a:pt x="2072" y="1199"/>
                    </a:lnTo>
                    <a:lnTo>
                      <a:pt x="1273" y="1436"/>
                    </a:lnTo>
                    <a:lnTo>
                      <a:pt x="904" y="1593"/>
                    </a:lnTo>
                    <a:lnTo>
                      <a:pt x="402" y="1733"/>
                    </a:lnTo>
                    <a:lnTo>
                      <a:pt x="268" y="1794"/>
                    </a:lnTo>
                    <a:lnTo>
                      <a:pt x="34" y="1836"/>
                    </a:lnTo>
                    <a:lnTo>
                      <a:pt x="54" y="1753"/>
                    </a:lnTo>
                    <a:lnTo>
                      <a:pt x="0" y="1620"/>
                    </a:lnTo>
                    <a:lnTo>
                      <a:pt x="58" y="1517"/>
                    </a:lnTo>
                    <a:lnTo>
                      <a:pt x="66" y="1400"/>
                    </a:lnTo>
                    <a:lnTo>
                      <a:pt x="51" y="1279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Freeform 169">
                <a:extLst>
                  <a:ext uri="{FF2B5EF4-FFF2-40B4-BE49-F238E27FC236}">
                    <a16:creationId xmlns:a16="http://schemas.microsoft.com/office/drawing/2014/main" id="{D081BDFB-B391-4AB4-9409-BA28A4568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8190" y="3270165"/>
                <a:ext cx="390546" cy="394333"/>
              </a:xfrm>
              <a:custGeom>
                <a:avLst/>
                <a:gdLst>
                  <a:gd name="T0" fmla="*/ 100 w 1790"/>
                  <a:gd name="T1" fmla="*/ 5 h 1751"/>
                  <a:gd name="T2" fmla="*/ 113 w 1790"/>
                  <a:gd name="T3" fmla="*/ 0 h 1751"/>
                  <a:gd name="T4" fmla="*/ 118 w 1790"/>
                  <a:gd name="T5" fmla="*/ 52 h 1751"/>
                  <a:gd name="T6" fmla="*/ 130 w 1790"/>
                  <a:gd name="T7" fmla="*/ 72 h 1751"/>
                  <a:gd name="T8" fmla="*/ 166 w 1790"/>
                  <a:gd name="T9" fmla="*/ 65 h 1751"/>
                  <a:gd name="T10" fmla="*/ 187 w 1790"/>
                  <a:gd name="T11" fmla="*/ 49 h 1751"/>
                  <a:gd name="T12" fmla="*/ 204 w 1790"/>
                  <a:gd name="T13" fmla="*/ 49 h 1751"/>
                  <a:gd name="T14" fmla="*/ 209 w 1790"/>
                  <a:gd name="T15" fmla="*/ 78 h 1751"/>
                  <a:gd name="T16" fmla="*/ 221 w 1790"/>
                  <a:gd name="T17" fmla="*/ 78 h 1751"/>
                  <a:gd name="T18" fmla="*/ 239 w 1790"/>
                  <a:gd name="T19" fmla="*/ 58 h 1751"/>
                  <a:gd name="T20" fmla="*/ 259 w 1790"/>
                  <a:gd name="T21" fmla="*/ 46 h 1751"/>
                  <a:gd name="T22" fmla="*/ 280 w 1790"/>
                  <a:gd name="T23" fmla="*/ 42 h 1751"/>
                  <a:gd name="T24" fmla="*/ 289 w 1790"/>
                  <a:gd name="T25" fmla="*/ 27 h 1751"/>
                  <a:gd name="T26" fmla="*/ 302 w 1790"/>
                  <a:gd name="T27" fmla="*/ 21 h 1751"/>
                  <a:gd name="T28" fmla="*/ 318 w 1790"/>
                  <a:gd name="T29" fmla="*/ 32 h 1751"/>
                  <a:gd name="T30" fmla="*/ 339 w 1790"/>
                  <a:gd name="T31" fmla="*/ 40 h 1751"/>
                  <a:gd name="T32" fmla="*/ 321 w 1790"/>
                  <a:gd name="T33" fmla="*/ 61 h 1751"/>
                  <a:gd name="T34" fmla="*/ 295 w 1790"/>
                  <a:gd name="T35" fmla="*/ 62 h 1751"/>
                  <a:gd name="T36" fmla="*/ 287 w 1790"/>
                  <a:gd name="T37" fmla="*/ 74 h 1751"/>
                  <a:gd name="T38" fmla="*/ 279 w 1790"/>
                  <a:gd name="T39" fmla="*/ 100 h 1751"/>
                  <a:gd name="T40" fmla="*/ 225 w 1790"/>
                  <a:gd name="T41" fmla="*/ 188 h 1751"/>
                  <a:gd name="T42" fmla="*/ 203 w 1790"/>
                  <a:gd name="T43" fmla="*/ 206 h 1751"/>
                  <a:gd name="T44" fmla="*/ 187 w 1790"/>
                  <a:gd name="T45" fmla="*/ 245 h 1751"/>
                  <a:gd name="T46" fmla="*/ 191 w 1790"/>
                  <a:gd name="T47" fmla="*/ 268 h 1751"/>
                  <a:gd name="T48" fmla="*/ 185 w 1790"/>
                  <a:gd name="T49" fmla="*/ 286 h 1751"/>
                  <a:gd name="T50" fmla="*/ 149 w 1790"/>
                  <a:gd name="T51" fmla="*/ 303 h 1751"/>
                  <a:gd name="T52" fmla="*/ 121 w 1790"/>
                  <a:gd name="T53" fmla="*/ 317 h 1751"/>
                  <a:gd name="T54" fmla="*/ 106 w 1790"/>
                  <a:gd name="T55" fmla="*/ 332 h 1751"/>
                  <a:gd name="T56" fmla="*/ 92 w 1790"/>
                  <a:gd name="T57" fmla="*/ 327 h 1751"/>
                  <a:gd name="T58" fmla="*/ 80 w 1790"/>
                  <a:gd name="T59" fmla="*/ 312 h 1751"/>
                  <a:gd name="T60" fmla="*/ 59 w 1790"/>
                  <a:gd name="T61" fmla="*/ 314 h 1751"/>
                  <a:gd name="T62" fmla="*/ 35 w 1790"/>
                  <a:gd name="T63" fmla="*/ 296 h 1751"/>
                  <a:gd name="T64" fmla="*/ 15 w 1790"/>
                  <a:gd name="T65" fmla="*/ 279 h 1751"/>
                  <a:gd name="T66" fmla="*/ 11 w 1790"/>
                  <a:gd name="T67" fmla="*/ 245 h 1751"/>
                  <a:gd name="T68" fmla="*/ 0 w 1790"/>
                  <a:gd name="T69" fmla="*/ 233 h 1751"/>
                  <a:gd name="T70" fmla="*/ 23 w 1790"/>
                  <a:gd name="T71" fmla="*/ 210 h 1751"/>
                  <a:gd name="T72" fmla="*/ 28 w 1790"/>
                  <a:gd name="T73" fmla="*/ 191 h 1751"/>
                  <a:gd name="T74" fmla="*/ 28 w 1790"/>
                  <a:gd name="T75" fmla="*/ 165 h 1751"/>
                  <a:gd name="T76" fmla="*/ 47 w 1790"/>
                  <a:gd name="T77" fmla="*/ 168 h 1751"/>
                  <a:gd name="T78" fmla="*/ 54 w 1790"/>
                  <a:gd name="T79" fmla="*/ 150 h 1751"/>
                  <a:gd name="T80" fmla="*/ 52 w 1790"/>
                  <a:gd name="T81" fmla="*/ 131 h 1751"/>
                  <a:gd name="T82" fmla="*/ 71 w 1790"/>
                  <a:gd name="T83" fmla="*/ 117 h 1751"/>
                  <a:gd name="T84" fmla="*/ 91 w 1790"/>
                  <a:gd name="T85" fmla="*/ 90 h 1751"/>
                  <a:gd name="T86" fmla="*/ 103 w 1790"/>
                  <a:gd name="T87" fmla="*/ 56 h 1751"/>
                  <a:gd name="T88" fmla="*/ 100 w 1790"/>
                  <a:gd name="T89" fmla="*/ 5 h 175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90" h="1751">
                    <a:moveTo>
                      <a:pt x="527" y="24"/>
                    </a:moveTo>
                    <a:lnTo>
                      <a:pt x="599" y="0"/>
                    </a:lnTo>
                    <a:lnTo>
                      <a:pt x="623" y="272"/>
                    </a:lnTo>
                    <a:lnTo>
                      <a:pt x="686" y="380"/>
                    </a:lnTo>
                    <a:lnTo>
                      <a:pt x="879" y="344"/>
                    </a:lnTo>
                    <a:lnTo>
                      <a:pt x="986" y="260"/>
                    </a:lnTo>
                    <a:lnTo>
                      <a:pt x="1076" y="260"/>
                    </a:lnTo>
                    <a:lnTo>
                      <a:pt x="1106" y="410"/>
                    </a:lnTo>
                    <a:lnTo>
                      <a:pt x="1166" y="410"/>
                    </a:lnTo>
                    <a:lnTo>
                      <a:pt x="1262" y="304"/>
                    </a:lnTo>
                    <a:lnTo>
                      <a:pt x="1366" y="240"/>
                    </a:lnTo>
                    <a:lnTo>
                      <a:pt x="1478" y="224"/>
                    </a:lnTo>
                    <a:lnTo>
                      <a:pt x="1526" y="140"/>
                    </a:lnTo>
                    <a:lnTo>
                      <a:pt x="1595" y="113"/>
                    </a:lnTo>
                    <a:lnTo>
                      <a:pt x="1678" y="168"/>
                    </a:lnTo>
                    <a:lnTo>
                      <a:pt x="1790" y="213"/>
                    </a:lnTo>
                    <a:lnTo>
                      <a:pt x="1694" y="320"/>
                    </a:lnTo>
                    <a:lnTo>
                      <a:pt x="1560" y="325"/>
                    </a:lnTo>
                    <a:lnTo>
                      <a:pt x="1513" y="391"/>
                    </a:lnTo>
                    <a:lnTo>
                      <a:pt x="1471" y="525"/>
                    </a:lnTo>
                    <a:lnTo>
                      <a:pt x="1190" y="991"/>
                    </a:lnTo>
                    <a:lnTo>
                      <a:pt x="1070" y="1087"/>
                    </a:lnTo>
                    <a:lnTo>
                      <a:pt x="987" y="1291"/>
                    </a:lnTo>
                    <a:lnTo>
                      <a:pt x="1007" y="1414"/>
                    </a:lnTo>
                    <a:lnTo>
                      <a:pt x="976" y="1510"/>
                    </a:lnTo>
                    <a:lnTo>
                      <a:pt x="786" y="1597"/>
                    </a:lnTo>
                    <a:lnTo>
                      <a:pt x="639" y="1672"/>
                    </a:lnTo>
                    <a:lnTo>
                      <a:pt x="561" y="1751"/>
                    </a:lnTo>
                    <a:lnTo>
                      <a:pt x="486" y="1726"/>
                    </a:lnTo>
                    <a:lnTo>
                      <a:pt x="423" y="1648"/>
                    </a:lnTo>
                    <a:lnTo>
                      <a:pt x="309" y="1654"/>
                    </a:lnTo>
                    <a:lnTo>
                      <a:pt x="186" y="1562"/>
                    </a:lnTo>
                    <a:lnTo>
                      <a:pt x="77" y="1471"/>
                    </a:lnTo>
                    <a:lnTo>
                      <a:pt x="56" y="1292"/>
                    </a:lnTo>
                    <a:lnTo>
                      <a:pt x="0" y="1228"/>
                    </a:lnTo>
                    <a:lnTo>
                      <a:pt x="123" y="1109"/>
                    </a:lnTo>
                    <a:lnTo>
                      <a:pt x="150" y="1007"/>
                    </a:lnTo>
                    <a:lnTo>
                      <a:pt x="150" y="872"/>
                    </a:lnTo>
                    <a:lnTo>
                      <a:pt x="248" y="886"/>
                    </a:lnTo>
                    <a:lnTo>
                      <a:pt x="287" y="792"/>
                    </a:lnTo>
                    <a:lnTo>
                      <a:pt x="273" y="690"/>
                    </a:lnTo>
                    <a:lnTo>
                      <a:pt x="374" y="615"/>
                    </a:lnTo>
                    <a:lnTo>
                      <a:pt x="483" y="476"/>
                    </a:lnTo>
                    <a:lnTo>
                      <a:pt x="543" y="294"/>
                    </a:lnTo>
                    <a:lnTo>
                      <a:pt x="527" y="2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Freeform 170">
                <a:extLst>
                  <a:ext uri="{FF2B5EF4-FFF2-40B4-BE49-F238E27FC236}">
                    <a16:creationId xmlns:a16="http://schemas.microsoft.com/office/drawing/2014/main" id="{48C41B03-A0B9-4A14-ACE7-54F047D90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2057" y="3228595"/>
                <a:ext cx="385938" cy="197166"/>
              </a:xfrm>
              <a:custGeom>
                <a:avLst/>
                <a:gdLst>
                  <a:gd name="T0" fmla="*/ 171 w 1675"/>
                  <a:gd name="T1" fmla="*/ 132 h 830"/>
                  <a:gd name="T2" fmla="*/ 227 w 1675"/>
                  <a:gd name="T3" fmla="*/ 166 h 830"/>
                  <a:gd name="T4" fmla="*/ 251 w 1675"/>
                  <a:gd name="T5" fmla="*/ 162 h 830"/>
                  <a:gd name="T6" fmla="*/ 254 w 1675"/>
                  <a:gd name="T7" fmla="*/ 147 h 830"/>
                  <a:gd name="T8" fmla="*/ 250 w 1675"/>
                  <a:gd name="T9" fmla="*/ 139 h 830"/>
                  <a:gd name="T10" fmla="*/ 250 w 1675"/>
                  <a:gd name="T11" fmla="*/ 129 h 830"/>
                  <a:gd name="T12" fmla="*/ 241 w 1675"/>
                  <a:gd name="T13" fmla="*/ 116 h 830"/>
                  <a:gd name="T14" fmla="*/ 233 w 1675"/>
                  <a:gd name="T15" fmla="*/ 99 h 830"/>
                  <a:gd name="T16" fmla="*/ 226 w 1675"/>
                  <a:gd name="T17" fmla="*/ 79 h 830"/>
                  <a:gd name="T18" fmla="*/ 218 w 1675"/>
                  <a:gd name="T19" fmla="*/ 68 h 830"/>
                  <a:gd name="T20" fmla="*/ 227 w 1675"/>
                  <a:gd name="T21" fmla="*/ 50 h 830"/>
                  <a:gd name="T22" fmla="*/ 227 w 1675"/>
                  <a:gd name="T23" fmla="*/ 28 h 830"/>
                  <a:gd name="T24" fmla="*/ 250 w 1675"/>
                  <a:gd name="T25" fmla="*/ 45 h 830"/>
                  <a:gd name="T26" fmla="*/ 246 w 1675"/>
                  <a:gd name="T27" fmla="*/ 68 h 830"/>
                  <a:gd name="T28" fmla="*/ 244 w 1675"/>
                  <a:gd name="T29" fmla="*/ 84 h 830"/>
                  <a:gd name="T30" fmla="*/ 255 w 1675"/>
                  <a:gd name="T31" fmla="*/ 92 h 830"/>
                  <a:gd name="T32" fmla="*/ 263 w 1675"/>
                  <a:gd name="T33" fmla="*/ 100 h 830"/>
                  <a:gd name="T34" fmla="*/ 259 w 1675"/>
                  <a:gd name="T35" fmla="*/ 111 h 830"/>
                  <a:gd name="T36" fmla="*/ 269 w 1675"/>
                  <a:gd name="T37" fmla="*/ 123 h 830"/>
                  <a:gd name="T38" fmla="*/ 284 w 1675"/>
                  <a:gd name="T39" fmla="*/ 124 h 830"/>
                  <a:gd name="T40" fmla="*/ 301 w 1675"/>
                  <a:gd name="T41" fmla="*/ 141 h 830"/>
                  <a:gd name="T42" fmla="*/ 316 w 1675"/>
                  <a:gd name="T43" fmla="*/ 141 h 830"/>
                  <a:gd name="T44" fmla="*/ 332 w 1675"/>
                  <a:gd name="T45" fmla="*/ 137 h 830"/>
                  <a:gd name="T46" fmla="*/ 334 w 1675"/>
                  <a:gd name="T47" fmla="*/ 118 h 830"/>
                  <a:gd name="T48" fmla="*/ 335 w 1675"/>
                  <a:gd name="T49" fmla="*/ 103 h 830"/>
                  <a:gd name="T50" fmla="*/ 321 w 1675"/>
                  <a:gd name="T51" fmla="*/ 105 h 830"/>
                  <a:gd name="T52" fmla="*/ 303 w 1675"/>
                  <a:gd name="T53" fmla="*/ 113 h 830"/>
                  <a:gd name="T54" fmla="*/ 297 w 1675"/>
                  <a:gd name="T55" fmla="*/ 102 h 830"/>
                  <a:gd name="T56" fmla="*/ 289 w 1675"/>
                  <a:gd name="T57" fmla="*/ 82 h 830"/>
                  <a:gd name="T58" fmla="*/ 284 w 1675"/>
                  <a:gd name="T59" fmla="*/ 63 h 830"/>
                  <a:gd name="T60" fmla="*/ 276 w 1675"/>
                  <a:gd name="T61" fmla="*/ 50 h 830"/>
                  <a:gd name="T62" fmla="*/ 272 w 1675"/>
                  <a:gd name="T63" fmla="*/ 33 h 830"/>
                  <a:gd name="T64" fmla="*/ 265 w 1675"/>
                  <a:gd name="T65" fmla="*/ 19 h 830"/>
                  <a:gd name="T66" fmla="*/ 258 w 1675"/>
                  <a:gd name="T67" fmla="*/ 0 h 830"/>
                  <a:gd name="T68" fmla="*/ 244 w 1675"/>
                  <a:gd name="T69" fmla="*/ 9 h 830"/>
                  <a:gd name="T70" fmla="*/ 233 w 1675"/>
                  <a:gd name="T71" fmla="*/ 13 h 830"/>
                  <a:gd name="T72" fmla="*/ 210 w 1675"/>
                  <a:gd name="T73" fmla="*/ 11 h 830"/>
                  <a:gd name="T74" fmla="*/ 195 w 1675"/>
                  <a:gd name="T75" fmla="*/ 13 h 830"/>
                  <a:gd name="T76" fmla="*/ 170 w 1675"/>
                  <a:gd name="T77" fmla="*/ 24 h 830"/>
                  <a:gd name="T78" fmla="*/ 147 w 1675"/>
                  <a:gd name="T79" fmla="*/ 29 h 830"/>
                  <a:gd name="T80" fmla="*/ 132 w 1675"/>
                  <a:gd name="T81" fmla="*/ 46 h 830"/>
                  <a:gd name="T82" fmla="*/ 100 w 1675"/>
                  <a:gd name="T83" fmla="*/ 52 h 830"/>
                  <a:gd name="T84" fmla="*/ 75 w 1675"/>
                  <a:gd name="T85" fmla="*/ 61 h 830"/>
                  <a:gd name="T86" fmla="*/ 33 w 1675"/>
                  <a:gd name="T87" fmla="*/ 73 h 830"/>
                  <a:gd name="T88" fmla="*/ 0 w 1675"/>
                  <a:gd name="T89" fmla="*/ 85 h 830"/>
                  <a:gd name="T90" fmla="*/ 6 w 1675"/>
                  <a:gd name="T91" fmla="*/ 113 h 830"/>
                  <a:gd name="T92" fmla="*/ 18 w 1675"/>
                  <a:gd name="T93" fmla="*/ 113 h 830"/>
                  <a:gd name="T94" fmla="*/ 36 w 1675"/>
                  <a:gd name="T95" fmla="*/ 92 h 830"/>
                  <a:gd name="T96" fmla="*/ 55 w 1675"/>
                  <a:gd name="T97" fmla="*/ 81 h 830"/>
                  <a:gd name="T98" fmla="*/ 76 w 1675"/>
                  <a:gd name="T99" fmla="*/ 78 h 830"/>
                  <a:gd name="T100" fmla="*/ 86 w 1675"/>
                  <a:gd name="T101" fmla="*/ 62 h 830"/>
                  <a:gd name="T102" fmla="*/ 98 w 1675"/>
                  <a:gd name="T103" fmla="*/ 56 h 830"/>
                  <a:gd name="T104" fmla="*/ 114 w 1675"/>
                  <a:gd name="T105" fmla="*/ 67 h 830"/>
                  <a:gd name="T106" fmla="*/ 136 w 1675"/>
                  <a:gd name="T107" fmla="*/ 76 h 830"/>
                  <a:gd name="T108" fmla="*/ 151 w 1675"/>
                  <a:gd name="T109" fmla="*/ 82 h 830"/>
                  <a:gd name="T110" fmla="*/ 160 w 1675"/>
                  <a:gd name="T111" fmla="*/ 74 h 830"/>
                  <a:gd name="T112" fmla="*/ 174 w 1675"/>
                  <a:gd name="T113" fmla="*/ 85 h 830"/>
                  <a:gd name="T114" fmla="*/ 161 w 1675"/>
                  <a:gd name="T115" fmla="*/ 97 h 830"/>
                  <a:gd name="T116" fmla="*/ 159 w 1675"/>
                  <a:gd name="T117" fmla="*/ 113 h 830"/>
                  <a:gd name="T118" fmla="*/ 171 w 1675"/>
                  <a:gd name="T119" fmla="*/ 132 h 8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675" h="830">
                    <a:moveTo>
                      <a:pt x="853" y="659"/>
                    </a:moveTo>
                    <a:lnTo>
                      <a:pt x="1136" y="830"/>
                    </a:lnTo>
                    <a:lnTo>
                      <a:pt x="1256" y="810"/>
                    </a:lnTo>
                    <a:lnTo>
                      <a:pt x="1269" y="736"/>
                    </a:lnTo>
                    <a:lnTo>
                      <a:pt x="1250" y="697"/>
                    </a:lnTo>
                    <a:lnTo>
                      <a:pt x="1250" y="646"/>
                    </a:lnTo>
                    <a:lnTo>
                      <a:pt x="1205" y="579"/>
                    </a:lnTo>
                    <a:lnTo>
                      <a:pt x="1165" y="494"/>
                    </a:lnTo>
                    <a:lnTo>
                      <a:pt x="1131" y="397"/>
                    </a:lnTo>
                    <a:lnTo>
                      <a:pt x="1091" y="340"/>
                    </a:lnTo>
                    <a:lnTo>
                      <a:pt x="1136" y="251"/>
                    </a:lnTo>
                    <a:lnTo>
                      <a:pt x="1136" y="138"/>
                    </a:lnTo>
                    <a:lnTo>
                      <a:pt x="1250" y="223"/>
                    </a:lnTo>
                    <a:lnTo>
                      <a:pt x="1228" y="340"/>
                    </a:lnTo>
                    <a:lnTo>
                      <a:pt x="1222" y="420"/>
                    </a:lnTo>
                    <a:lnTo>
                      <a:pt x="1273" y="460"/>
                    </a:lnTo>
                    <a:lnTo>
                      <a:pt x="1313" y="499"/>
                    </a:lnTo>
                    <a:lnTo>
                      <a:pt x="1296" y="556"/>
                    </a:lnTo>
                    <a:lnTo>
                      <a:pt x="1347" y="613"/>
                    </a:lnTo>
                    <a:lnTo>
                      <a:pt x="1421" y="619"/>
                    </a:lnTo>
                    <a:lnTo>
                      <a:pt x="1507" y="705"/>
                    </a:lnTo>
                    <a:lnTo>
                      <a:pt x="1581" y="703"/>
                    </a:lnTo>
                    <a:lnTo>
                      <a:pt x="1661" y="686"/>
                    </a:lnTo>
                    <a:lnTo>
                      <a:pt x="1672" y="590"/>
                    </a:lnTo>
                    <a:lnTo>
                      <a:pt x="1675" y="517"/>
                    </a:lnTo>
                    <a:lnTo>
                      <a:pt x="1605" y="527"/>
                    </a:lnTo>
                    <a:lnTo>
                      <a:pt x="1515" y="564"/>
                    </a:lnTo>
                    <a:lnTo>
                      <a:pt x="1484" y="511"/>
                    </a:lnTo>
                    <a:lnTo>
                      <a:pt x="1444" y="408"/>
                    </a:lnTo>
                    <a:lnTo>
                      <a:pt x="1418" y="314"/>
                    </a:lnTo>
                    <a:lnTo>
                      <a:pt x="1381" y="249"/>
                    </a:lnTo>
                    <a:lnTo>
                      <a:pt x="1362" y="163"/>
                    </a:lnTo>
                    <a:lnTo>
                      <a:pt x="1323" y="95"/>
                    </a:lnTo>
                    <a:lnTo>
                      <a:pt x="1288" y="0"/>
                    </a:lnTo>
                    <a:lnTo>
                      <a:pt x="1222" y="45"/>
                    </a:lnTo>
                    <a:lnTo>
                      <a:pt x="1165" y="63"/>
                    </a:lnTo>
                    <a:lnTo>
                      <a:pt x="1051" y="54"/>
                    </a:lnTo>
                    <a:lnTo>
                      <a:pt x="977" y="63"/>
                    </a:lnTo>
                    <a:lnTo>
                      <a:pt x="851" y="119"/>
                    </a:lnTo>
                    <a:lnTo>
                      <a:pt x="735" y="143"/>
                    </a:lnTo>
                    <a:lnTo>
                      <a:pt x="662" y="232"/>
                    </a:lnTo>
                    <a:lnTo>
                      <a:pt x="501" y="260"/>
                    </a:lnTo>
                    <a:lnTo>
                      <a:pt x="376" y="304"/>
                    </a:lnTo>
                    <a:lnTo>
                      <a:pt x="165" y="365"/>
                    </a:lnTo>
                    <a:lnTo>
                      <a:pt x="0" y="423"/>
                    </a:lnTo>
                    <a:lnTo>
                      <a:pt x="29" y="564"/>
                    </a:lnTo>
                    <a:lnTo>
                      <a:pt x="88" y="564"/>
                    </a:lnTo>
                    <a:lnTo>
                      <a:pt x="178" y="461"/>
                    </a:lnTo>
                    <a:lnTo>
                      <a:pt x="277" y="403"/>
                    </a:lnTo>
                    <a:lnTo>
                      <a:pt x="380" y="388"/>
                    </a:lnTo>
                    <a:lnTo>
                      <a:pt x="428" y="308"/>
                    </a:lnTo>
                    <a:lnTo>
                      <a:pt x="491" y="282"/>
                    </a:lnTo>
                    <a:lnTo>
                      <a:pt x="571" y="334"/>
                    </a:lnTo>
                    <a:lnTo>
                      <a:pt x="680" y="378"/>
                    </a:lnTo>
                    <a:lnTo>
                      <a:pt x="754" y="412"/>
                    </a:lnTo>
                    <a:lnTo>
                      <a:pt x="802" y="372"/>
                    </a:lnTo>
                    <a:lnTo>
                      <a:pt x="871" y="424"/>
                    </a:lnTo>
                    <a:lnTo>
                      <a:pt x="805" y="483"/>
                    </a:lnTo>
                    <a:lnTo>
                      <a:pt x="795" y="563"/>
                    </a:lnTo>
                    <a:lnTo>
                      <a:pt x="853" y="65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171">
                <a:extLst>
                  <a:ext uri="{FF2B5EF4-FFF2-40B4-BE49-F238E27FC236}">
                    <a16:creationId xmlns:a16="http://schemas.microsoft.com/office/drawing/2014/main" id="{3F100857-7DB2-4873-BE7B-9D0F85171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8135" y="3226218"/>
                <a:ext cx="95620" cy="136591"/>
              </a:xfrm>
              <a:custGeom>
                <a:avLst/>
                <a:gdLst>
                  <a:gd name="T0" fmla="*/ 64 w 438"/>
                  <a:gd name="T1" fmla="*/ 107 h 605"/>
                  <a:gd name="T2" fmla="*/ 78 w 438"/>
                  <a:gd name="T3" fmla="*/ 105 h 605"/>
                  <a:gd name="T4" fmla="*/ 83 w 438"/>
                  <a:gd name="T5" fmla="*/ 79 h 605"/>
                  <a:gd name="T6" fmla="*/ 66 w 438"/>
                  <a:gd name="T7" fmla="*/ 62 h 605"/>
                  <a:gd name="T8" fmla="*/ 49 w 438"/>
                  <a:gd name="T9" fmla="*/ 49 h 605"/>
                  <a:gd name="T10" fmla="*/ 33 w 438"/>
                  <a:gd name="T11" fmla="*/ 31 h 605"/>
                  <a:gd name="T12" fmla="*/ 22 w 438"/>
                  <a:gd name="T13" fmla="*/ 0 h 605"/>
                  <a:gd name="T14" fmla="*/ 0 w 438"/>
                  <a:gd name="T15" fmla="*/ 2 h 605"/>
                  <a:gd name="T16" fmla="*/ 7 w 438"/>
                  <a:gd name="T17" fmla="*/ 19 h 605"/>
                  <a:gd name="T18" fmla="*/ 15 w 438"/>
                  <a:gd name="T19" fmla="*/ 33 h 605"/>
                  <a:gd name="T20" fmla="*/ 19 w 438"/>
                  <a:gd name="T21" fmla="*/ 52 h 605"/>
                  <a:gd name="T22" fmla="*/ 26 w 438"/>
                  <a:gd name="T23" fmla="*/ 63 h 605"/>
                  <a:gd name="T24" fmla="*/ 31 w 438"/>
                  <a:gd name="T25" fmla="*/ 82 h 605"/>
                  <a:gd name="T26" fmla="*/ 40 w 438"/>
                  <a:gd name="T27" fmla="*/ 104 h 605"/>
                  <a:gd name="T28" fmla="*/ 45 w 438"/>
                  <a:gd name="T29" fmla="*/ 115 h 605"/>
                  <a:gd name="T30" fmla="*/ 64 w 438"/>
                  <a:gd name="T31" fmla="*/ 107 h 60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38" h="605">
                    <a:moveTo>
                      <a:pt x="336" y="563"/>
                    </a:moveTo>
                    <a:lnTo>
                      <a:pt x="410" y="552"/>
                    </a:lnTo>
                    <a:lnTo>
                      <a:pt x="438" y="415"/>
                    </a:lnTo>
                    <a:lnTo>
                      <a:pt x="348" y="325"/>
                    </a:lnTo>
                    <a:lnTo>
                      <a:pt x="258" y="258"/>
                    </a:lnTo>
                    <a:lnTo>
                      <a:pt x="174" y="162"/>
                    </a:lnTo>
                    <a:lnTo>
                      <a:pt x="117" y="0"/>
                    </a:lnTo>
                    <a:lnTo>
                      <a:pt x="0" y="12"/>
                    </a:lnTo>
                    <a:lnTo>
                      <a:pt x="35" y="101"/>
                    </a:lnTo>
                    <a:lnTo>
                      <a:pt x="78" y="176"/>
                    </a:lnTo>
                    <a:lnTo>
                      <a:pt x="102" y="272"/>
                    </a:lnTo>
                    <a:lnTo>
                      <a:pt x="137" y="333"/>
                    </a:lnTo>
                    <a:lnTo>
                      <a:pt x="164" y="432"/>
                    </a:lnTo>
                    <a:lnTo>
                      <a:pt x="210" y="549"/>
                    </a:lnTo>
                    <a:lnTo>
                      <a:pt x="240" y="605"/>
                    </a:lnTo>
                    <a:lnTo>
                      <a:pt x="336" y="56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Freeform 172">
                <a:extLst>
                  <a:ext uri="{FF2B5EF4-FFF2-40B4-BE49-F238E27FC236}">
                    <a16:creationId xmlns:a16="http://schemas.microsoft.com/office/drawing/2014/main" id="{B2C9CBE7-31ED-4CD2-AE33-EBA9B61BA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7673" y="3391316"/>
                <a:ext cx="43778" cy="85519"/>
              </a:xfrm>
              <a:custGeom>
                <a:avLst/>
                <a:gdLst>
                  <a:gd name="T0" fmla="*/ 1 w 198"/>
                  <a:gd name="T1" fmla="*/ 4 h 384"/>
                  <a:gd name="T2" fmla="*/ 16 w 198"/>
                  <a:gd name="T3" fmla="*/ 3 h 384"/>
                  <a:gd name="T4" fmla="*/ 32 w 198"/>
                  <a:gd name="T5" fmla="*/ 0 h 384"/>
                  <a:gd name="T6" fmla="*/ 38 w 198"/>
                  <a:gd name="T7" fmla="*/ 24 h 384"/>
                  <a:gd name="T8" fmla="*/ 37 w 198"/>
                  <a:gd name="T9" fmla="*/ 45 h 384"/>
                  <a:gd name="T10" fmla="*/ 30 w 198"/>
                  <a:gd name="T11" fmla="*/ 61 h 384"/>
                  <a:gd name="T12" fmla="*/ 24 w 198"/>
                  <a:gd name="T13" fmla="*/ 70 h 384"/>
                  <a:gd name="T14" fmla="*/ 18 w 198"/>
                  <a:gd name="T15" fmla="*/ 72 h 384"/>
                  <a:gd name="T16" fmla="*/ 10 w 198"/>
                  <a:gd name="T17" fmla="*/ 59 h 384"/>
                  <a:gd name="T18" fmla="*/ 6 w 198"/>
                  <a:gd name="T19" fmla="*/ 41 h 384"/>
                  <a:gd name="T20" fmla="*/ 0 w 198"/>
                  <a:gd name="T21" fmla="*/ 27 h 384"/>
                  <a:gd name="T22" fmla="*/ 1 w 198"/>
                  <a:gd name="T23" fmla="*/ 4 h 3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8" h="384">
                    <a:moveTo>
                      <a:pt x="3" y="20"/>
                    </a:moveTo>
                    <a:lnTo>
                      <a:pt x="84" y="18"/>
                    </a:lnTo>
                    <a:lnTo>
                      <a:pt x="168" y="0"/>
                    </a:lnTo>
                    <a:lnTo>
                      <a:pt x="198" y="126"/>
                    </a:lnTo>
                    <a:lnTo>
                      <a:pt x="192" y="240"/>
                    </a:lnTo>
                    <a:lnTo>
                      <a:pt x="156" y="324"/>
                    </a:lnTo>
                    <a:lnTo>
                      <a:pt x="125" y="372"/>
                    </a:lnTo>
                    <a:lnTo>
                      <a:pt x="96" y="384"/>
                    </a:lnTo>
                    <a:lnTo>
                      <a:pt x="54" y="312"/>
                    </a:lnTo>
                    <a:lnTo>
                      <a:pt x="30" y="216"/>
                    </a:lnTo>
                    <a:lnTo>
                      <a:pt x="0" y="144"/>
                    </a:lnTo>
                    <a:lnTo>
                      <a:pt x="3" y="2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173">
                <a:extLst>
                  <a:ext uri="{FF2B5EF4-FFF2-40B4-BE49-F238E27FC236}">
                    <a16:creationId xmlns:a16="http://schemas.microsoft.com/office/drawing/2014/main" id="{DFD8EB75-FB28-47D5-8402-222429CC9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4865" y="3316487"/>
                <a:ext cx="27649" cy="26131"/>
              </a:xfrm>
              <a:custGeom>
                <a:avLst/>
                <a:gdLst>
                  <a:gd name="T0" fmla="*/ 0 w 51"/>
                  <a:gd name="T1" fmla="*/ 8 h 51"/>
                  <a:gd name="T2" fmla="*/ 10 w 51"/>
                  <a:gd name="T3" fmla="*/ 0 h 51"/>
                  <a:gd name="T4" fmla="*/ 24 w 51"/>
                  <a:gd name="T5" fmla="*/ 10 h 51"/>
                  <a:gd name="T6" fmla="*/ 10 w 51"/>
                  <a:gd name="T7" fmla="*/ 22 h 51"/>
                  <a:gd name="T8" fmla="*/ 10 w 51"/>
                  <a:gd name="T9" fmla="*/ 16 h 51"/>
                  <a:gd name="T10" fmla="*/ 9 w 51"/>
                  <a:gd name="T11" fmla="*/ 13 h 51"/>
                  <a:gd name="T12" fmla="*/ 6 w 51"/>
                  <a:gd name="T13" fmla="*/ 10 h 51"/>
                  <a:gd name="T14" fmla="*/ 0 w 51"/>
                  <a:gd name="T15" fmla="*/ 8 h 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51">
                    <a:moveTo>
                      <a:pt x="0" y="18"/>
                    </a:moveTo>
                    <a:lnTo>
                      <a:pt x="21" y="0"/>
                    </a:lnTo>
                    <a:lnTo>
                      <a:pt x="51" y="24"/>
                    </a:lnTo>
                    <a:lnTo>
                      <a:pt x="22" y="51"/>
                    </a:lnTo>
                    <a:lnTo>
                      <a:pt x="22" y="38"/>
                    </a:lnTo>
                    <a:lnTo>
                      <a:pt x="20" y="29"/>
                    </a:lnTo>
                    <a:lnTo>
                      <a:pt x="12" y="23"/>
                    </a:lnTo>
                    <a:lnTo>
                      <a:pt x="0" y="18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ffectLst/>
              <a:ex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64" name="组合 201">
                <a:extLst>
                  <a:ext uri="{FF2B5EF4-FFF2-40B4-BE49-F238E27FC236}">
                    <a16:creationId xmlns:a16="http://schemas.microsoft.com/office/drawing/2014/main" id="{2E00DAA5-9EE0-4D2B-BE4C-FC99AF165BF6}"/>
                  </a:ext>
                </a:extLst>
              </p:cNvPr>
              <p:cNvGrpSpPr/>
              <p:nvPr/>
            </p:nvGrpSpPr>
            <p:grpSpPr>
              <a:xfrm>
                <a:off x="6171682" y="3019287"/>
                <a:ext cx="0" cy="0"/>
                <a:chOff x="6171682" y="3019287"/>
                <a:chExt cx="0" cy="0"/>
              </a:xfrm>
              <a:noFill/>
              <a:effectLst/>
            </p:grpSpPr>
          </p:grpSp>
          <p:grpSp>
            <p:nvGrpSpPr>
              <p:cNvPr id="65" name="组合 207">
                <a:extLst>
                  <a:ext uri="{FF2B5EF4-FFF2-40B4-BE49-F238E27FC236}">
                    <a16:creationId xmlns:a16="http://schemas.microsoft.com/office/drawing/2014/main" id="{2B8D3300-E34E-45E3-BE2C-7C9A1EE45ADB}"/>
                  </a:ext>
                </a:extLst>
              </p:cNvPr>
              <p:cNvGrpSpPr/>
              <p:nvPr/>
            </p:nvGrpSpPr>
            <p:grpSpPr>
              <a:xfrm>
                <a:off x="6413613" y="3019287"/>
                <a:ext cx="0" cy="0"/>
                <a:chOff x="6413613" y="3019287"/>
                <a:chExt cx="0" cy="0"/>
              </a:xfrm>
              <a:noFill/>
              <a:effectLst/>
            </p:grpSpPr>
          </p:grp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9941841-8216-44C1-9044-4CA03C33CA99}"/>
              </a:ext>
            </a:extLst>
          </p:cNvPr>
          <p:cNvSpPr txBox="1"/>
          <p:nvPr/>
        </p:nvSpPr>
        <p:spPr>
          <a:xfrm>
            <a:off x="5848436" y="6571129"/>
            <a:ext cx="63988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Note: Emissions from Airport Support and Oil Field Equipment are excluded from nonroad inventories</a:t>
            </a:r>
          </a:p>
        </p:txBody>
      </p:sp>
    </p:spTree>
    <p:extLst>
      <p:ext uri="{BB962C8B-B14F-4D97-AF65-F5344CB8AC3E}">
        <p14:creationId xmlns:p14="http://schemas.microsoft.com/office/powerpoint/2010/main" val="314259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2A22498-5D63-4DA7-955C-7AB0109F3BF2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2A55523D-1D24-47DA-9897-25B3CEC37B36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ED379479-8B07-4266-9991-A59F25921789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9C7D8C78-F878-4CD6-A2F7-C669E58AFB4C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AB5B23EB-D964-4A92-914C-928C607ABA22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85543284-35F0-4F38-8FF4-D54CDBF38D44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230F5D50-1383-41E8-82CB-75D6989CCA27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5242C06F-FF8D-45D1-BFA0-8159FCDD7BC0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53C14168-130A-47EC-AC09-406753FE799E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5D6FAF77-D5FA-4A75-8EB9-D67ED7B9B21F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5D7EE3B4-F0C9-4296-BC10-9DDB134E92F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43F171AD-32CD-49E9-9D9A-7369C8D8A46A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896C9022-0BE8-47E1-9F39-2764E7CAC505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739D1656-F50A-404A-AE2A-6971AAA827E8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F65ADF74-33B1-421A-A64F-C401568616FF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C6C97AB4-86B2-40C0-BD1F-90374B38DC9F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7E1D7FC1-1397-49E6-A01D-04F2E305B06C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82EB8CAF-25F6-4A04-8CE3-0990F9FAA24F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DB6D2762-86E8-489A-A3C9-4AAB9E003271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378DE430-C57B-4869-A4D2-EED1E6189C0F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D2B607D0-7D48-4710-BE4E-40DDEC8EE0A1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10CD4B76-CA37-4208-BAE0-EAE927828446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AEF345CB-0BEA-4270-BE29-55B46902637A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4EB4C4F5-7904-4E7D-A1C8-038B2280CBD9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75299E33-81EA-4525-A658-E26A1D51E904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FAFE13CA-F915-411E-809B-87ED5FAF2CE3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2F27ED69-C38E-4F21-BE51-79855FA24674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2C30293F-34BC-42AF-86D3-0ADE7910D0ED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4D8A157D-C274-4C85-8752-D606347058B5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B31DA5F5-0FBA-44D8-9929-F9D61427A5A0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E1F9EC70-86B5-444D-B6CB-93C9335124D0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82828D1B-A193-442C-820A-31B997EA9ED8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47FEA8CF-1AE5-4C06-AB37-0BB3DFFE596A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BFE3486C-76C4-4F50-AAB1-D48E7642B866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94BADCDF-EB39-4935-9997-3AFC10F56E32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46F9E427-78F7-4B83-9F5C-BDB318E569A9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98985FBA-EEAC-400E-90CF-17250E7AE9F5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45E68DED-FFDB-4D1A-8DB5-FBBD405A63CD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208808FA-666B-40CD-B6F0-7B19B69739E9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0F833B81-BF04-408F-A954-6078E2AE8F28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FA0ED503-5EE8-4679-AC3E-330E5CD2D7A6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E803870A-6BB2-4450-8933-345579CC08AD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B9FED21D-C726-4B4A-B6FD-8D532BA8154B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EDD826CB-9DCF-4362-99FF-BDEE0F7D5740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88D5D7F7-02FE-435D-966D-8D66DFD02F30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D24451A2-2F32-419D-9DC5-15867DB44781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5B83F9D9-EB19-48FF-806E-CF9DA8F04912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E25E035F-010F-410B-BD68-82ABC18205C9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1B5A55B4-1282-499D-A657-B9ABB2E7546A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BA99B679-555C-48EF-A7F3-2924C959E2E9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BD576A76-AB64-4A5C-A336-992964107EFD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98804365-7496-45FF-AE86-F0526A13D105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1845B92B-8596-4E6E-89B9-9D5911A645F0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0B3AE126-371C-4E3C-9757-3E9254471E60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8B70AC48-2802-4B64-97BA-89AA773DAA52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B623CDB6-609D-45A8-A9E6-CF7ABA548960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24ADB468-154A-4A77-AA0E-1E130093882D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5B5E3622-91F3-45B8-BBF3-FCF506B93A03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61E6D49C-42BC-470B-B2C1-E2BF446122CB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28DDAA32-B3D4-44DB-A529-3C82A72065C0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067C7C33-0686-4BDB-90E9-76975AE55300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947FBE87-B356-4B36-A851-341F5AF47EBB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63CDCBF7-58B5-44DB-BF9E-3E5A2D130B5F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68F5B183-FAE3-4DE0-9FF7-889BFC8E2455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56B447E2-A7A9-4A88-BF54-27C665393E6F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D30EBADB-FEEB-4063-80FB-B9AEE598A499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9CB3015E-FA38-46B0-A671-B1A4150C6494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71464A6A-E446-44E6-BA62-ED3309D96B0E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8F2A9AFB-D738-42A8-A3C5-2C1C1607CCF4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4C231CAD-D4A8-49D2-8C01-C43DB6DB5C5A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0AF9D4FE-6522-4D88-B650-D02EE6161E18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2AD1341F-61C0-4ADB-9C00-6D73B97768E6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B2D5BD9E-49C3-4518-8BE9-EC53569A7D95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EB878262-395E-4A41-B8F3-35A0C3816ABB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81BA71E5-1D6F-4512-8BC1-612B3928D945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71AA112C-8EFA-4A8A-927B-FFDC86D0E9D2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E621EE02-F4F3-4785-A8BF-1A2F3FD75063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4209</TotalTime>
  <Words>824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等线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Sarah</dc:creator>
  <cp:lastModifiedBy>Roberts, Sarah</cp:lastModifiedBy>
  <cp:revision>147</cp:revision>
  <dcterms:created xsi:type="dcterms:W3CDTF">2018-02-01T13:15:46Z</dcterms:created>
  <dcterms:modified xsi:type="dcterms:W3CDTF">2018-03-22T19:08:18Z</dcterms:modified>
</cp:coreProperties>
</file>